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diagrams/data6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diagrams/data5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colors4.xml" ContentType="application/vnd.openxmlformats-officedocument.drawingml.diagramColors+xml"/>
  <Override PartName="/ppt/theme/theme1.xml" ContentType="application/vnd.openxmlformats-officedocument.theme+xml"/>
  <Override PartName="/ppt/diagrams/quickStyle3.xml" ContentType="application/vnd.openxmlformats-officedocument.drawingml.diagramStyle+xml"/>
  <Override PartName="/ppt/diagrams/colors6.xml" ContentType="application/vnd.openxmlformats-officedocument.drawingml.diagramColors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drawing3.xml" ContentType="application/vnd.ms-office.drawingml.diagramDrawing+xml"/>
  <Override PartName="/ppt/diagrams/drawing6.xml" ContentType="application/vnd.ms-office.drawingml.diagramDrawing+xml"/>
  <Override PartName="/ppt/diagrams/colors3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3E442-52DA-4472-AA37-7123A0C246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F24244-CD97-4B1E-BAEA-46479C986D0C}">
      <dgm:prSet/>
      <dgm:spPr/>
      <dgm:t>
        <a:bodyPr/>
        <a:lstStyle/>
        <a:p>
          <a:r>
            <a:rPr lang="en-US" b="1" i="0"/>
            <a:t>Dynamic Host Configuration Protocol</a:t>
          </a:r>
          <a:endParaRPr lang="en-US"/>
        </a:p>
      </dgm:t>
    </dgm:pt>
    <dgm:pt modelId="{FD454D47-F5D8-499C-9A60-F702250A44E2}" type="parTrans" cxnId="{6F9743F7-931B-4678-BB55-1C7A06FB30FE}">
      <dgm:prSet/>
      <dgm:spPr/>
      <dgm:t>
        <a:bodyPr/>
        <a:lstStyle/>
        <a:p>
          <a:endParaRPr lang="en-US"/>
        </a:p>
      </dgm:t>
    </dgm:pt>
    <dgm:pt modelId="{D265F099-9DC8-4311-9AE7-3B55EEF3F943}" type="sibTrans" cxnId="{6F9743F7-931B-4678-BB55-1C7A06FB30FE}">
      <dgm:prSet/>
      <dgm:spPr/>
      <dgm:t>
        <a:bodyPr/>
        <a:lstStyle/>
        <a:p>
          <a:endParaRPr lang="en-US"/>
        </a:p>
      </dgm:t>
    </dgm:pt>
    <dgm:pt modelId="{25003979-4F51-42D3-832E-7C7990FAC3C7}">
      <dgm:prSet/>
      <dgm:spPr/>
      <dgm:t>
        <a:bodyPr/>
        <a:lstStyle/>
        <a:p>
          <a:r>
            <a:rPr lang="en-US" b="0" i="0" dirty="0"/>
            <a:t>Used to dynamically assign the IP address</a:t>
          </a:r>
          <a:endParaRPr lang="en-US" dirty="0"/>
        </a:p>
      </dgm:t>
    </dgm:pt>
    <dgm:pt modelId="{B6E83247-7A5A-412C-A4F1-C9C094079F7A}" type="parTrans" cxnId="{90CDE42E-996A-4609-BD65-E442D4939C5F}">
      <dgm:prSet/>
      <dgm:spPr/>
      <dgm:t>
        <a:bodyPr/>
        <a:lstStyle/>
        <a:p>
          <a:endParaRPr lang="en-US"/>
        </a:p>
      </dgm:t>
    </dgm:pt>
    <dgm:pt modelId="{73142A55-2215-4CC6-BE6C-A3F2FC2850A7}" type="sibTrans" cxnId="{90CDE42E-996A-4609-BD65-E442D4939C5F}">
      <dgm:prSet/>
      <dgm:spPr/>
      <dgm:t>
        <a:bodyPr/>
        <a:lstStyle/>
        <a:p>
          <a:endParaRPr lang="en-US"/>
        </a:p>
      </dgm:t>
    </dgm:pt>
    <dgm:pt modelId="{2D4A1BFD-8E8E-4D4E-9BB7-06940DEE1CDC}">
      <dgm:prSet/>
      <dgm:spPr/>
      <dgm:t>
        <a:bodyPr/>
        <a:lstStyle/>
        <a:p>
          <a:r>
            <a:rPr lang="en-US" b="0" i="0"/>
            <a:t>DHCP also assigns the </a:t>
          </a:r>
          <a:r>
            <a:rPr lang="en-US" b="1" i="0"/>
            <a:t>subnet masks, default gateway</a:t>
          </a:r>
          <a:r>
            <a:rPr lang="en-US" b="0" i="0"/>
            <a:t> and </a:t>
          </a:r>
          <a:r>
            <a:rPr lang="en-US" b="1" i="0"/>
            <a:t>domain name server(DNS) address</a:t>
          </a:r>
          <a:endParaRPr lang="en-US"/>
        </a:p>
      </dgm:t>
    </dgm:pt>
    <dgm:pt modelId="{69B00A47-6005-4112-8BAB-7D8CF63EB3D6}" type="parTrans" cxnId="{DDF04AEF-42F1-4B26-A632-123FA659716A}">
      <dgm:prSet/>
      <dgm:spPr/>
      <dgm:t>
        <a:bodyPr/>
        <a:lstStyle/>
        <a:p>
          <a:endParaRPr lang="en-US"/>
        </a:p>
      </dgm:t>
    </dgm:pt>
    <dgm:pt modelId="{45BD0410-3BFB-4281-B7DE-6BB7AF9792BB}" type="sibTrans" cxnId="{DDF04AEF-42F1-4B26-A632-123FA659716A}">
      <dgm:prSet/>
      <dgm:spPr/>
      <dgm:t>
        <a:bodyPr/>
        <a:lstStyle/>
        <a:p>
          <a:endParaRPr lang="en-US"/>
        </a:p>
      </dgm:t>
    </dgm:pt>
    <dgm:pt modelId="{A99A7FA9-C8F2-4992-BB6A-052B52F8D399}" type="pres">
      <dgm:prSet presAssocID="{1833E442-52DA-4472-AA37-7123A0C2466E}" presName="root" presStyleCnt="0">
        <dgm:presLayoutVars>
          <dgm:dir/>
          <dgm:resizeHandles val="exact"/>
        </dgm:presLayoutVars>
      </dgm:prSet>
      <dgm:spPr/>
    </dgm:pt>
    <dgm:pt modelId="{45D7EBB4-1772-43DB-8F37-3F406CF65686}" type="pres">
      <dgm:prSet presAssocID="{42F24244-CD97-4B1E-BAEA-46479C986D0C}" presName="compNode" presStyleCnt="0"/>
      <dgm:spPr/>
    </dgm:pt>
    <dgm:pt modelId="{11570069-0D44-4ECB-A3BB-4DF1D502CA42}" type="pres">
      <dgm:prSet presAssocID="{42F24244-CD97-4B1E-BAEA-46479C986D0C}" presName="bgRect" presStyleLbl="bgShp" presStyleIdx="0" presStyleCnt="3"/>
      <dgm:spPr/>
    </dgm:pt>
    <dgm:pt modelId="{7A8320EC-66FB-445A-A20B-479200DB33A4}" type="pres">
      <dgm:prSet presAssocID="{42F24244-CD97-4B1E-BAEA-46479C986D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9D2AB74-0A32-4A02-8658-4DA3094F3D78}" type="pres">
      <dgm:prSet presAssocID="{42F24244-CD97-4B1E-BAEA-46479C986D0C}" presName="spaceRect" presStyleCnt="0"/>
      <dgm:spPr/>
    </dgm:pt>
    <dgm:pt modelId="{9FC5CDB2-CA56-4F90-A986-9E21096A03A0}" type="pres">
      <dgm:prSet presAssocID="{42F24244-CD97-4B1E-BAEA-46479C986D0C}" presName="parTx" presStyleLbl="revTx" presStyleIdx="0" presStyleCnt="3">
        <dgm:presLayoutVars>
          <dgm:chMax val="0"/>
          <dgm:chPref val="0"/>
        </dgm:presLayoutVars>
      </dgm:prSet>
      <dgm:spPr/>
    </dgm:pt>
    <dgm:pt modelId="{DBF39DC9-84EC-4954-BB99-6967EC65BAF7}" type="pres">
      <dgm:prSet presAssocID="{D265F099-9DC8-4311-9AE7-3B55EEF3F943}" presName="sibTrans" presStyleCnt="0"/>
      <dgm:spPr/>
    </dgm:pt>
    <dgm:pt modelId="{1949F650-3CC0-4BCC-82B9-F724BA7A4674}" type="pres">
      <dgm:prSet presAssocID="{25003979-4F51-42D3-832E-7C7990FAC3C7}" presName="compNode" presStyleCnt="0"/>
      <dgm:spPr/>
    </dgm:pt>
    <dgm:pt modelId="{B57C5DA2-533B-44BC-84F4-8D7D412AA17B}" type="pres">
      <dgm:prSet presAssocID="{25003979-4F51-42D3-832E-7C7990FAC3C7}" presName="bgRect" presStyleLbl="bgShp" presStyleIdx="1" presStyleCnt="3"/>
      <dgm:spPr/>
    </dgm:pt>
    <dgm:pt modelId="{A88780C3-184A-45B4-9447-4E6722615BDF}" type="pres">
      <dgm:prSet presAssocID="{25003979-4F51-42D3-832E-7C7990FAC3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6276A2A-EB72-447F-9C68-DE287265C7E7}" type="pres">
      <dgm:prSet presAssocID="{25003979-4F51-42D3-832E-7C7990FAC3C7}" presName="spaceRect" presStyleCnt="0"/>
      <dgm:spPr/>
    </dgm:pt>
    <dgm:pt modelId="{CC7A1B58-679E-4AF8-B8AF-DD17DF246694}" type="pres">
      <dgm:prSet presAssocID="{25003979-4F51-42D3-832E-7C7990FAC3C7}" presName="parTx" presStyleLbl="revTx" presStyleIdx="1" presStyleCnt="3">
        <dgm:presLayoutVars>
          <dgm:chMax val="0"/>
          <dgm:chPref val="0"/>
        </dgm:presLayoutVars>
      </dgm:prSet>
      <dgm:spPr/>
    </dgm:pt>
    <dgm:pt modelId="{F9A41B9A-56AF-43B7-83E7-53F8AF7E01EB}" type="pres">
      <dgm:prSet presAssocID="{73142A55-2215-4CC6-BE6C-A3F2FC2850A7}" presName="sibTrans" presStyleCnt="0"/>
      <dgm:spPr/>
    </dgm:pt>
    <dgm:pt modelId="{6B7A3A8E-D051-4BEF-BEBF-2593A332FA1C}" type="pres">
      <dgm:prSet presAssocID="{2D4A1BFD-8E8E-4D4E-9BB7-06940DEE1CDC}" presName="compNode" presStyleCnt="0"/>
      <dgm:spPr/>
    </dgm:pt>
    <dgm:pt modelId="{EE72969D-3E43-4E05-A6D8-17551BE624AE}" type="pres">
      <dgm:prSet presAssocID="{2D4A1BFD-8E8E-4D4E-9BB7-06940DEE1CDC}" presName="bgRect" presStyleLbl="bgShp" presStyleIdx="2" presStyleCnt="3"/>
      <dgm:spPr/>
    </dgm:pt>
    <dgm:pt modelId="{7D7E19FE-7DBF-437F-8B82-E9BA329C00A3}" type="pres">
      <dgm:prSet presAssocID="{2D4A1BFD-8E8E-4D4E-9BB7-06940DEE1C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744470D-B51C-444C-8001-CBB3BCC1CABA}" type="pres">
      <dgm:prSet presAssocID="{2D4A1BFD-8E8E-4D4E-9BB7-06940DEE1CDC}" presName="spaceRect" presStyleCnt="0"/>
      <dgm:spPr/>
    </dgm:pt>
    <dgm:pt modelId="{7FE934C3-2B22-43C8-B065-B6AA309E33CB}" type="pres">
      <dgm:prSet presAssocID="{2D4A1BFD-8E8E-4D4E-9BB7-06940DEE1C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441522-EB66-459E-A39F-8F2052DA96DB}" type="presOf" srcId="{42F24244-CD97-4B1E-BAEA-46479C986D0C}" destId="{9FC5CDB2-CA56-4F90-A986-9E21096A03A0}" srcOrd="0" destOrd="0" presId="urn:microsoft.com/office/officeart/2018/2/layout/IconVerticalSolidList"/>
    <dgm:cxn modelId="{90CDE42E-996A-4609-BD65-E442D4939C5F}" srcId="{1833E442-52DA-4472-AA37-7123A0C2466E}" destId="{25003979-4F51-42D3-832E-7C7990FAC3C7}" srcOrd="1" destOrd="0" parTransId="{B6E83247-7A5A-412C-A4F1-C9C094079F7A}" sibTransId="{73142A55-2215-4CC6-BE6C-A3F2FC2850A7}"/>
    <dgm:cxn modelId="{07705765-BCF4-415A-AD5E-064E9A179022}" type="presOf" srcId="{25003979-4F51-42D3-832E-7C7990FAC3C7}" destId="{CC7A1B58-679E-4AF8-B8AF-DD17DF246694}" srcOrd="0" destOrd="0" presId="urn:microsoft.com/office/officeart/2018/2/layout/IconVerticalSolidList"/>
    <dgm:cxn modelId="{53CB3773-210F-4F20-BD8C-5A25872921BD}" type="presOf" srcId="{2D4A1BFD-8E8E-4D4E-9BB7-06940DEE1CDC}" destId="{7FE934C3-2B22-43C8-B065-B6AA309E33CB}" srcOrd="0" destOrd="0" presId="urn:microsoft.com/office/officeart/2018/2/layout/IconVerticalSolidList"/>
    <dgm:cxn modelId="{2C56E153-17D2-4121-98D1-227B8D75D346}" type="presOf" srcId="{1833E442-52DA-4472-AA37-7123A0C2466E}" destId="{A99A7FA9-C8F2-4992-BB6A-052B52F8D399}" srcOrd="0" destOrd="0" presId="urn:microsoft.com/office/officeart/2018/2/layout/IconVerticalSolidList"/>
    <dgm:cxn modelId="{DDF04AEF-42F1-4B26-A632-123FA659716A}" srcId="{1833E442-52DA-4472-AA37-7123A0C2466E}" destId="{2D4A1BFD-8E8E-4D4E-9BB7-06940DEE1CDC}" srcOrd="2" destOrd="0" parTransId="{69B00A47-6005-4112-8BAB-7D8CF63EB3D6}" sibTransId="{45BD0410-3BFB-4281-B7DE-6BB7AF9792BB}"/>
    <dgm:cxn modelId="{6F9743F7-931B-4678-BB55-1C7A06FB30FE}" srcId="{1833E442-52DA-4472-AA37-7123A0C2466E}" destId="{42F24244-CD97-4B1E-BAEA-46479C986D0C}" srcOrd="0" destOrd="0" parTransId="{FD454D47-F5D8-499C-9A60-F702250A44E2}" sibTransId="{D265F099-9DC8-4311-9AE7-3B55EEF3F943}"/>
    <dgm:cxn modelId="{28D470E1-61D4-4E39-AD3B-218EEC0FC4C6}" type="presParOf" srcId="{A99A7FA9-C8F2-4992-BB6A-052B52F8D399}" destId="{45D7EBB4-1772-43DB-8F37-3F406CF65686}" srcOrd="0" destOrd="0" presId="urn:microsoft.com/office/officeart/2018/2/layout/IconVerticalSolidList"/>
    <dgm:cxn modelId="{95A32173-91F5-48E2-9966-C1EFD85E8C1D}" type="presParOf" srcId="{45D7EBB4-1772-43DB-8F37-3F406CF65686}" destId="{11570069-0D44-4ECB-A3BB-4DF1D502CA42}" srcOrd="0" destOrd="0" presId="urn:microsoft.com/office/officeart/2018/2/layout/IconVerticalSolidList"/>
    <dgm:cxn modelId="{4D50C157-B66A-4EA2-BD43-BBBFAA97DF2D}" type="presParOf" srcId="{45D7EBB4-1772-43DB-8F37-3F406CF65686}" destId="{7A8320EC-66FB-445A-A20B-479200DB33A4}" srcOrd="1" destOrd="0" presId="urn:microsoft.com/office/officeart/2018/2/layout/IconVerticalSolidList"/>
    <dgm:cxn modelId="{5B5FD75C-CF0C-4DD4-BF97-88F548A1017F}" type="presParOf" srcId="{45D7EBB4-1772-43DB-8F37-3F406CF65686}" destId="{D9D2AB74-0A32-4A02-8658-4DA3094F3D78}" srcOrd="2" destOrd="0" presId="urn:microsoft.com/office/officeart/2018/2/layout/IconVerticalSolidList"/>
    <dgm:cxn modelId="{1C060DEE-7A62-42D5-9E26-C2F2F83AA299}" type="presParOf" srcId="{45D7EBB4-1772-43DB-8F37-3F406CF65686}" destId="{9FC5CDB2-CA56-4F90-A986-9E21096A03A0}" srcOrd="3" destOrd="0" presId="urn:microsoft.com/office/officeart/2018/2/layout/IconVerticalSolidList"/>
    <dgm:cxn modelId="{6E0631C2-A0A7-4016-B9A8-E381B03B8E45}" type="presParOf" srcId="{A99A7FA9-C8F2-4992-BB6A-052B52F8D399}" destId="{DBF39DC9-84EC-4954-BB99-6967EC65BAF7}" srcOrd="1" destOrd="0" presId="urn:microsoft.com/office/officeart/2018/2/layout/IconVerticalSolidList"/>
    <dgm:cxn modelId="{807E9292-F6EC-404F-B1E2-B3245271E766}" type="presParOf" srcId="{A99A7FA9-C8F2-4992-BB6A-052B52F8D399}" destId="{1949F650-3CC0-4BCC-82B9-F724BA7A4674}" srcOrd="2" destOrd="0" presId="urn:microsoft.com/office/officeart/2018/2/layout/IconVerticalSolidList"/>
    <dgm:cxn modelId="{E27F4ED9-5C8E-43E5-ADB5-610DABABB681}" type="presParOf" srcId="{1949F650-3CC0-4BCC-82B9-F724BA7A4674}" destId="{B57C5DA2-533B-44BC-84F4-8D7D412AA17B}" srcOrd="0" destOrd="0" presId="urn:microsoft.com/office/officeart/2018/2/layout/IconVerticalSolidList"/>
    <dgm:cxn modelId="{C4E3A85B-E1CB-4538-8051-49B4EA172654}" type="presParOf" srcId="{1949F650-3CC0-4BCC-82B9-F724BA7A4674}" destId="{A88780C3-184A-45B4-9447-4E6722615BDF}" srcOrd="1" destOrd="0" presId="urn:microsoft.com/office/officeart/2018/2/layout/IconVerticalSolidList"/>
    <dgm:cxn modelId="{099DAE4B-1449-4211-A923-75A904E64904}" type="presParOf" srcId="{1949F650-3CC0-4BCC-82B9-F724BA7A4674}" destId="{56276A2A-EB72-447F-9C68-DE287265C7E7}" srcOrd="2" destOrd="0" presId="urn:microsoft.com/office/officeart/2018/2/layout/IconVerticalSolidList"/>
    <dgm:cxn modelId="{D369C55E-BCCB-4E6D-B453-E2C36EBEF4C8}" type="presParOf" srcId="{1949F650-3CC0-4BCC-82B9-F724BA7A4674}" destId="{CC7A1B58-679E-4AF8-B8AF-DD17DF246694}" srcOrd="3" destOrd="0" presId="urn:microsoft.com/office/officeart/2018/2/layout/IconVerticalSolidList"/>
    <dgm:cxn modelId="{7B990B91-CA37-4D2B-A885-39F8FC495D79}" type="presParOf" srcId="{A99A7FA9-C8F2-4992-BB6A-052B52F8D399}" destId="{F9A41B9A-56AF-43B7-83E7-53F8AF7E01EB}" srcOrd="3" destOrd="0" presId="urn:microsoft.com/office/officeart/2018/2/layout/IconVerticalSolidList"/>
    <dgm:cxn modelId="{E5CB6375-8B45-4C71-A6C3-3D1678CEB10B}" type="presParOf" srcId="{A99A7FA9-C8F2-4992-BB6A-052B52F8D399}" destId="{6B7A3A8E-D051-4BEF-BEBF-2593A332FA1C}" srcOrd="4" destOrd="0" presId="urn:microsoft.com/office/officeart/2018/2/layout/IconVerticalSolidList"/>
    <dgm:cxn modelId="{C6FC1EA8-A4D5-43B8-9D56-C85721FAF253}" type="presParOf" srcId="{6B7A3A8E-D051-4BEF-BEBF-2593A332FA1C}" destId="{EE72969D-3E43-4E05-A6D8-17551BE624AE}" srcOrd="0" destOrd="0" presId="urn:microsoft.com/office/officeart/2018/2/layout/IconVerticalSolidList"/>
    <dgm:cxn modelId="{5DF68CB3-05B0-4CC1-B020-4BD93F20BF88}" type="presParOf" srcId="{6B7A3A8E-D051-4BEF-BEBF-2593A332FA1C}" destId="{7D7E19FE-7DBF-437F-8B82-E9BA329C00A3}" srcOrd="1" destOrd="0" presId="urn:microsoft.com/office/officeart/2018/2/layout/IconVerticalSolidList"/>
    <dgm:cxn modelId="{3400465C-1CBD-415A-9A3F-BB79F3B9C9A5}" type="presParOf" srcId="{6B7A3A8E-D051-4BEF-BEBF-2593A332FA1C}" destId="{0744470D-B51C-444C-8001-CBB3BCC1CABA}" srcOrd="2" destOrd="0" presId="urn:microsoft.com/office/officeart/2018/2/layout/IconVerticalSolidList"/>
    <dgm:cxn modelId="{B99B6A0A-3E9E-4067-A5EB-1C43A0CF8F3A}" type="presParOf" srcId="{6B7A3A8E-D051-4BEF-BEBF-2593A332FA1C}" destId="{7FE934C3-2B22-43C8-B065-B6AA309E33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DC212C-F721-42FE-992A-4C8FFDF86DE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738F79-6191-4CA7-B7E0-6170B7122574}">
      <dgm:prSet/>
      <dgm:spPr/>
      <dgm:t>
        <a:bodyPr/>
        <a:lstStyle/>
        <a:p>
          <a:r>
            <a:rPr lang="en-US"/>
            <a:t>DHCP Server</a:t>
          </a:r>
        </a:p>
      </dgm:t>
    </dgm:pt>
    <dgm:pt modelId="{46448BF5-483C-4D67-BA2B-95CC8A4B6AF3}" type="parTrans" cxnId="{D5AF8541-2075-46C3-BD66-9C36123A86D2}">
      <dgm:prSet/>
      <dgm:spPr/>
      <dgm:t>
        <a:bodyPr/>
        <a:lstStyle/>
        <a:p>
          <a:endParaRPr lang="en-US"/>
        </a:p>
      </dgm:t>
    </dgm:pt>
    <dgm:pt modelId="{37326AEF-1009-4C16-93E9-C69585D8B7D7}" type="sibTrans" cxnId="{D5AF8541-2075-46C3-BD66-9C36123A86D2}">
      <dgm:prSet/>
      <dgm:spPr/>
      <dgm:t>
        <a:bodyPr/>
        <a:lstStyle/>
        <a:p>
          <a:endParaRPr lang="en-US"/>
        </a:p>
      </dgm:t>
    </dgm:pt>
    <dgm:pt modelId="{0D3E3F47-5FF5-4DAC-9EB9-32B41CD1376E}">
      <dgm:prSet/>
      <dgm:spPr/>
      <dgm:t>
        <a:bodyPr/>
        <a:lstStyle/>
        <a:p>
          <a:r>
            <a:rPr lang="en-US" b="1" i="0"/>
            <a:t>DHCP Client</a:t>
          </a:r>
          <a:endParaRPr lang="en-US"/>
        </a:p>
      </dgm:t>
    </dgm:pt>
    <dgm:pt modelId="{348D9963-B06F-48CA-A46E-508F36EF9912}" type="parTrans" cxnId="{B26E83E0-4EC2-47CC-9EF0-F42026DC88B8}">
      <dgm:prSet/>
      <dgm:spPr/>
      <dgm:t>
        <a:bodyPr/>
        <a:lstStyle/>
        <a:p>
          <a:endParaRPr lang="en-US"/>
        </a:p>
      </dgm:t>
    </dgm:pt>
    <dgm:pt modelId="{D142FDCD-22B0-4A08-94F8-6CDE86233537}" type="sibTrans" cxnId="{B26E83E0-4EC2-47CC-9EF0-F42026DC88B8}">
      <dgm:prSet/>
      <dgm:spPr/>
      <dgm:t>
        <a:bodyPr/>
        <a:lstStyle/>
        <a:p>
          <a:endParaRPr lang="en-US"/>
        </a:p>
      </dgm:t>
    </dgm:pt>
    <dgm:pt modelId="{8D5C731A-27D8-45B0-B868-292505C10916}">
      <dgm:prSet/>
      <dgm:spPr/>
      <dgm:t>
        <a:bodyPr/>
        <a:lstStyle/>
        <a:p>
          <a:r>
            <a:rPr lang="en-US" b="1" i="0"/>
            <a:t>IP address pool</a:t>
          </a:r>
          <a:endParaRPr lang="en-US"/>
        </a:p>
      </dgm:t>
    </dgm:pt>
    <dgm:pt modelId="{1A4884BE-491C-4EEC-8E11-E3DB1B3E0BF1}" type="parTrans" cxnId="{656086C9-7737-41D5-8C1B-677394E6E969}">
      <dgm:prSet/>
      <dgm:spPr/>
      <dgm:t>
        <a:bodyPr/>
        <a:lstStyle/>
        <a:p>
          <a:endParaRPr lang="en-US"/>
        </a:p>
      </dgm:t>
    </dgm:pt>
    <dgm:pt modelId="{E543BC5B-DA24-44F7-8577-C2CA8F2ED9C9}" type="sibTrans" cxnId="{656086C9-7737-41D5-8C1B-677394E6E969}">
      <dgm:prSet/>
      <dgm:spPr/>
      <dgm:t>
        <a:bodyPr/>
        <a:lstStyle/>
        <a:p>
          <a:endParaRPr lang="en-US"/>
        </a:p>
      </dgm:t>
    </dgm:pt>
    <dgm:pt modelId="{5D5F8613-D1D4-4748-BE7B-3F2ABB93BE2B}">
      <dgm:prSet/>
      <dgm:spPr/>
      <dgm:t>
        <a:bodyPr/>
        <a:lstStyle/>
        <a:p>
          <a:r>
            <a:rPr lang="en-US" b="1" i="0"/>
            <a:t>Subnet Mask</a:t>
          </a:r>
          <a:endParaRPr lang="en-US"/>
        </a:p>
      </dgm:t>
    </dgm:pt>
    <dgm:pt modelId="{43C5F4A9-1D5E-4223-A8D2-459B251A74F5}" type="parTrans" cxnId="{33CEEDC9-291D-400D-A7ED-F79AE9464A79}">
      <dgm:prSet/>
      <dgm:spPr/>
      <dgm:t>
        <a:bodyPr/>
        <a:lstStyle/>
        <a:p>
          <a:endParaRPr lang="en-US"/>
        </a:p>
      </dgm:t>
    </dgm:pt>
    <dgm:pt modelId="{6CB38EDD-FC1F-452F-B6C3-F276803E2E79}" type="sibTrans" cxnId="{33CEEDC9-291D-400D-A7ED-F79AE9464A79}">
      <dgm:prSet/>
      <dgm:spPr/>
      <dgm:t>
        <a:bodyPr/>
        <a:lstStyle/>
        <a:p>
          <a:endParaRPr lang="en-US"/>
        </a:p>
      </dgm:t>
    </dgm:pt>
    <dgm:pt modelId="{6FD82839-9BF9-4C03-AD95-E31ADA971C17}">
      <dgm:prSet/>
      <dgm:spPr/>
      <dgm:t>
        <a:bodyPr/>
        <a:lstStyle/>
        <a:p>
          <a:r>
            <a:rPr lang="en-US" b="1" i="0"/>
            <a:t>Lease Time</a:t>
          </a:r>
          <a:endParaRPr lang="en-US"/>
        </a:p>
      </dgm:t>
    </dgm:pt>
    <dgm:pt modelId="{880F328C-E822-4D94-B5C2-D524DD2165C8}" type="parTrans" cxnId="{A9F21D77-D372-4D64-A67B-BBC07E699BA9}">
      <dgm:prSet/>
      <dgm:spPr/>
      <dgm:t>
        <a:bodyPr/>
        <a:lstStyle/>
        <a:p>
          <a:endParaRPr lang="en-US"/>
        </a:p>
      </dgm:t>
    </dgm:pt>
    <dgm:pt modelId="{0F3F11C5-39D7-4857-BC3D-490A89770FE4}" type="sibTrans" cxnId="{A9F21D77-D372-4D64-A67B-BBC07E699BA9}">
      <dgm:prSet/>
      <dgm:spPr/>
      <dgm:t>
        <a:bodyPr/>
        <a:lstStyle/>
        <a:p>
          <a:endParaRPr lang="en-US"/>
        </a:p>
      </dgm:t>
    </dgm:pt>
    <dgm:pt modelId="{AE7613EA-DBA2-4343-8131-CF9FDE505BF2}">
      <dgm:prSet/>
      <dgm:spPr/>
      <dgm:t>
        <a:bodyPr/>
        <a:lstStyle/>
        <a:p>
          <a:r>
            <a:rPr lang="en-US" b="1" i="0"/>
            <a:t>Gateway Address</a:t>
          </a:r>
          <a:endParaRPr lang="en-US"/>
        </a:p>
      </dgm:t>
    </dgm:pt>
    <dgm:pt modelId="{DF496107-708E-4274-A58E-874480713A43}" type="parTrans" cxnId="{34268387-53A7-4396-A530-71BE2FC08337}">
      <dgm:prSet/>
      <dgm:spPr/>
      <dgm:t>
        <a:bodyPr/>
        <a:lstStyle/>
        <a:p>
          <a:endParaRPr lang="en-US"/>
        </a:p>
      </dgm:t>
    </dgm:pt>
    <dgm:pt modelId="{D29F3ECB-317A-4F5D-BAA0-ADCA9965A5D5}" type="sibTrans" cxnId="{34268387-53A7-4396-A530-71BE2FC08337}">
      <dgm:prSet/>
      <dgm:spPr/>
      <dgm:t>
        <a:bodyPr/>
        <a:lstStyle/>
        <a:p>
          <a:endParaRPr lang="en-US"/>
        </a:p>
      </dgm:t>
    </dgm:pt>
    <dgm:pt modelId="{19E424B5-CF86-4C2D-9E0F-D74F637B5F64}" type="pres">
      <dgm:prSet presAssocID="{70DC212C-F721-42FE-992A-4C8FFDF86DEC}" presName="linear" presStyleCnt="0">
        <dgm:presLayoutVars>
          <dgm:animLvl val="lvl"/>
          <dgm:resizeHandles val="exact"/>
        </dgm:presLayoutVars>
      </dgm:prSet>
      <dgm:spPr/>
    </dgm:pt>
    <dgm:pt modelId="{C6D6E1BA-E970-4334-AB11-009BB4CB58EA}" type="pres">
      <dgm:prSet presAssocID="{AF738F79-6191-4CA7-B7E0-6170B712257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0A490C6-E928-4F19-AB12-BB38CFF5B343}" type="pres">
      <dgm:prSet presAssocID="{37326AEF-1009-4C16-93E9-C69585D8B7D7}" presName="spacer" presStyleCnt="0"/>
      <dgm:spPr/>
    </dgm:pt>
    <dgm:pt modelId="{79785091-3F5D-4566-9EC5-1B7D4E8362BD}" type="pres">
      <dgm:prSet presAssocID="{0D3E3F47-5FF5-4DAC-9EB9-32B41CD1376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6DA70AF-4531-4A6B-B0DF-AEE54622F582}" type="pres">
      <dgm:prSet presAssocID="{D142FDCD-22B0-4A08-94F8-6CDE86233537}" presName="spacer" presStyleCnt="0"/>
      <dgm:spPr/>
    </dgm:pt>
    <dgm:pt modelId="{6D75DC4A-1BDA-4001-A778-8E14FF4F5E31}" type="pres">
      <dgm:prSet presAssocID="{8D5C731A-27D8-45B0-B868-292505C1091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3F930B6-6D99-4B29-BA95-931FA4758A83}" type="pres">
      <dgm:prSet presAssocID="{E543BC5B-DA24-44F7-8577-C2CA8F2ED9C9}" presName="spacer" presStyleCnt="0"/>
      <dgm:spPr/>
    </dgm:pt>
    <dgm:pt modelId="{B76B2A87-B5C9-44D3-9180-94B259546048}" type="pres">
      <dgm:prSet presAssocID="{5D5F8613-D1D4-4748-BE7B-3F2ABB93BE2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7A889DA-E07D-465B-A9FB-6A87E5EA4D76}" type="pres">
      <dgm:prSet presAssocID="{6CB38EDD-FC1F-452F-B6C3-F276803E2E79}" presName="spacer" presStyleCnt="0"/>
      <dgm:spPr/>
    </dgm:pt>
    <dgm:pt modelId="{5D247345-6CF5-4ECD-8675-7EAE2F532466}" type="pres">
      <dgm:prSet presAssocID="{6FD82839-9BF9-4C03-AD95-E31ADA971C1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0719681-B7C7-4A39-BF13-D63320FDE1D2}" type="pres">
      <dgm:prSet presAssocID="{0F3F11C5-39D7-4857-BC3D-490A89770FE4}" presName="spacer" presStyleCnt="0"/>
      <dgm:spPr/>
    </dgm:pt>
    <dgm:pt modelId="{6957879E-079D-4D49-BF4E-F1F079044BCC}" type="pres">
      <dgm:prSet presAssocID="{AE7613EA-DBA2-4343-8131-CF9FDE505BF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9C5F62B-7706-4876-9E9A-6BBE9DD31857}" type="presOf" srcId="{0D3E3F47-5FF5-4DAC-9EB9-32B41CD1376E}" destId="{79785091-3F5D-4566-9EC5-1B7D4E8362BD}" srcOrd="0" destOrd="0" presId="urn:microsoft.com/office/officeart/2005/8/layout/vList2"/>
    <dgm:cxn modelId="{D5AF8541-2075-46C3-BD66-9C36123A86D2}" srcId="{70DC212C-F721-42FE-992A-4C8FFDF86DEC}" destId="{AF738F79-6191-4CA7-B7E0-6170B7122574}" srcOrd="0" destOrd="0" parTransId="{46448BF5-483C-4D67-BA2B-95CC8A4B6AF3}" sibTransId="{37326AEF-1009-4C16-93E9-C69585D8B7D7}"/>
    <dgm:cxn modelId="{5C35E971-71B2-42D0-B0AD-66B83B08389A}" type="presOf" srcId="{70DC212C-F721-42FE-992A-4C8FFDF86DEC}" destId="{19E424B5-CF86-4C2D-9E0F-D74F637B5F64}" srcOrd="0" destOrd="0" presId="urn:microsoft.com/office/officeart/2005/8/layout/vList2"/>
    <dgm:cxn modelId="{148BA473-6F86-44E8-956B-301E89E2BB60}" type="presOf" srcId="{AF738F79-6191-4CA7-B7E0-6170B7122574}" destId="{C6D6E1BA-E970-4334-AB11-009BB4CB58EA}" srcOrd="0" destOrd="0" presId="urn:microsoft.com/office/officeart/2005/8/layout/vList2"/>
    <dgm:cxn modelId="{A9F21D77-D372-4D64-A67B-BBC07E699BA9}" srcId="{70DC212C-F721-42FE-992A-4C8FFDF86DEC}" destId="{6FD82839-9BF9-4C03-AD95-E31ADA971C17}" srcOrd="4" destOrd="0" parTransId="{880F328C-E822-4D94-B5C2-D524DD2165C8}" sibTransId="{0F3F11C5-39D7-4857-BC3D-490A89770FE4}"/>
    <dgm:cxn modelId="{34268387-53A7-4396-A530-71BE2FC08337}" srcId="{70DC212C-F721-42FE-992A-4C8FFDF86DEC}" destId="{AE7613EA-DBA2-4343-8131-CF9FDE505BF2}" srcOrd="5" destOrd="0" parTransId="{DF496107-708E-4274-A58E-874480713A43}" sibTransId="{D29F3ECB-317A-4F5D-BAA0-ADCA9965A5D5}"/>
    <dgm:cxn modelId="{7EDED6B6-5726-4AB3-8C97-0B5F95BA1F7D}" type="presOf" srcId="{AE7613EA-DBA2-4343-8131-CF9FDE505BF2}" destId="{6957879E-079D-4D49-BF4E-F1F079044BCC}" srcOrd="0" destOrd="0" presId="urn:microsoft.com/office/officeart/2005/8/layout/vList2"/>
    <dgm:cxn modelId="{1AEF65C8-7BA5-4816-8FAD-EE665A2E2237}" type="presOf" srcId="{8D5C731A-27D8-45B0-B868-292505C10916}" destId="{6D75DC4A-1BDA-4001-A778-8E14FF4F5E31}" srcOrd="0" destOrd="0" presId="urn:microsoft.com/office/officeart/2005/8/layout/vList2"/>
    <dgm:cxn modelId="{656086C9-7737-41D5-8C1B-677394E6E969}" srcId="{70DC212C-F721-42FE-992A-4C8FFDF86DEC}" destId="{8D5C731A-27D8-45B0-B868-292505C10916}" srcOrd="2" destOrd="0" parTransId="{1A4884BE-491C-4EEC-8E11-E3DB1B3E0BF1}" sibTransId="{E543BC5B-DA24-44F7-8577-C2CA8F2ED9C9}"/>
    <dgm:cxn modelId="{33CEEDC9-291D-400D-A7ED-F79AE9464A79}" srcId="{70DC212C-F721-42FE-992A-4C8FFDF86DEC}" destId="{5D5F8613-D1D4-4748-BE7B-3F2ABB93BE2B}" srcOrd="3" destOrd="0" parTransId="{43C5F4A9-1D5E-4223-A8D2-459B251A74F5}" sibTransId="{6CB38EDD-FC1F-452F-B6C3-F276803E2E79}"/>
    <dgm:cxn modelId="{B26E83E0-4EC2-47CC-9EF0-F42026DC88B8}" srcId="{70DC212C-F721-42FE-992A-4C8FFDF86DEC}" destId="{0D3E3F47-5FF5-4DAC-9EB9-32B41CD1376E}" srcOrd="1" destOrd="0" parTransId="{348D9963-B06F-48CA-A46E-508F36EF9912}" sibTransId="{D142FDCD-22B0-4A08-94F8-6CDE86233537}"/>
    <dgm:cxn modelId="{90AB31E1-AA58-4B9E-8682-A06754D6245A}" type="presOf" srcId="{5D5F8613-D1D4-4748-BE7B-3F2ABB93BE2B}" destId="{B76B2A87-B5C9-44D3-9180-94B259546048}" srcOrd="0" destOrd="0" presId="urn:microsoft.com/office/officeart/2005/8/layout/vList2"/>
    <dgm:cxn modelId="{65C7D5FF-CB5F-43E1-8B54-32BBE4323C9E}" type="presOf" srcId="{6FD82839-9BF9-4C03-AD95-E31ADA971C17}" destId="{5D247345-6CF5-4ECD-8675-7EAE2F532466}" srcOrd="0" destOrd="0" presId="urn:microsoft.com/office/officeart/2005/8/layout/vList2"/>
    <dgm:cxn modelId="{FAAD9ECF-8F42-4EDC-8B2B-0BFFAA6567D4}" type="presParOf" srcId="{19E424B5-CF86-4C2D-9E0F-D74F637B5F64}" destId="{C6D6E1BA-E970-4334-AB11-009BB4CB58EA}" srcOrd="0" destOrd="0" presId="urn:microsoft.com/office/officeart/2005/8/layout/vList2"/>
    <dgm:cxn modelId="{2ECD4F06-061E-48F4-B6CD-F76D1E4E8EA5}" type="presParOf" srcId="{19E424B5-CF86-4C2D-9E0F-D74F637B5F64}" destId="{60A490C6-E928-4F19-AB12-BB38CFF5B343}" srcOrd="1" destOrd="0" presId="urn:microsoft.com/office/officeart/2005/8/layout/vList2"/>
    <dgm:cxn modelId="{20AF557E-C85A-473E-95C1-CAFB615FCF48}" type="presParOf" srcId="{19E424B5-CF86-4C2D-9E0F-D74F637B5F64}" destId="{79785091-3F5D-4566-9EC5-1B7D4E8362BD}" srcOrd="2" destOrd="0" presId="urn:microsoft.com/office/officeart/2005/8/layout/vList2"/>
    <dgm:cxn modelId="{2D71AAFD-40AE-43BE-9275-397F58B05661}" type="presParOf" srcId="{19E424B5-CF86-4C2D-9E0F-D74F637B5F64}" destId="{C6DA70AF-4531-4A6B-B0DF-AEE54622F582}" srcOrd="3" destOrd="0" presId="urn:microsoft.com/office/officeart/2005/8/layout/vList2"/>
    <dgm:cxn modelId="{10E39307-4701-4835-A340-9270D96B7028}" type="presParOf" srcId="{19E424B5-CF86-4C2D-9E0F-D74F637B5F64}" destId="{6D75DC4A-1BDA-4001-A778-8E14FF4F5E31}" srcOrd="4" destOrd="0" presId="urn:microsoft.com/office/officeart/2005/8/layout/vList2"/>
    <dgm:cxn modelId="{2747A5D9-64A1-4852-BE63-6E74B1EB47AA}" type="presParOf" srcId="{19E424B5-CF86-4C2D-9E0F-D74F637B5F64}" destId="{43F930B6-6D99-4B29-BA95-931FA4758A83}" srcOrd="5" destOrd="0" presId="urn:microsoft.com/office/officeart/2005/8/layout/vList2"/>
    <dgm:cxn modelId="{2A8890B5-382A-4EA3-AD4D-BD9408FD95C7}" type="presParOf" srcId="{19E424B5-CF86-4C2D-9E0F-D74F637B5F64}" destId="{B76B2A87-B5C9-44D3-9180-94B259546048}" srcOrd="6" destOrd="0" presId="urn:microsoft.com/office/officeart/2005/8/layout/vList2"/>
    <dgm:cxn modelId="{C622FBD8-49E2-4A76-98B3-30B9A0040214}" type="presParOf" srcId="{19E424B5-CF86-4C2D-9E0F-D74F637B5F64}" destId="{97A889DA-E07D-465B-A9FB-6A87E5EA4D76}" srcOrd="7" destOrd="0" presId="urn:microsoft.com/office/officeart/2005/8/layout/vList2"/>
    <dgm:cxn modelId="{284F484E-E9CB-43FF-A5F6-ED11D4FC8FAA}" type="presParOf" srcId="{19E424B5-CF86-4C2D-9E0F-D74F637B5F64}" destId="{5D247345-6CF5-4ECD-8675-7EAE2F532466}" srcOrd="8" destOrd="0" presId="urn:microsoft.com/office/officeart/2005/8/layout/vList2"/>
    <dgm:cxn modelId="{3449A994-105C-46A6-A43F-151EAB4D4214}" type="presParOf" srcId="{19E424B5-CF86-4C2D-9E0F-D74F637B5F64}" destId="{60719681-B7C7-4A39-BF13-D63320FDE1D2}" srcOrd="9" destOrd="0" presId="urn:microsoft.com/office/officeart/2005/8/layout/vList2"/>
    <dgm:cxn modelId="{BA8CBADE-F98D-479E-9199-A541CB0FE024}" type="presParOf" srcId="{19E424B5-CF86-4C2D-9E0F-D74F637B5F64}" destId="{6957879E-079D-4D49-BF4E-F1F079044BC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C89FC-C523-48AB-BB65-53B4275749F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B909CA2-6537-467B-B596-0E084894FF78}">
      <dgm:prSet/>
      <dgm:spPr/>
      <dgm:t>
        <a:bodyPr/>
        <a:lstStyle/>
        <a:p>
          <a:r>
            <a:rPr lang="en-US" b="1" i="0"/>
            <a:t>DHCP Discovery: </a:t>
          </a:r>
          <a:r>
            <a:rPr lang="en-US" b="0" i="0"/>
            <a:t>The DHCP client broadcast messages to discover the DHCP servers.</a:t>
          </a:r>
          <a:endParaRPr lang="en-US"/>
        </a:p>
      </dgm:t>
    </dgm:pt>
    <dgm:pt modelId="{EE977314-1E90-440A-8749-917CB74279B9}" type="parTrans" cxnId="{02006CE6-A4B8-4F9E-9A73-5C1CCCBB6136}">
      <dgm:prSet/>
      <dgm:spPr/>
      <dgm:t>
        <a:bodyPr/>
        <a:lstStyle/>
        <a:p>
          <a:endParaRPr lang="en-US"/>
        </a:p>
      </dgm:t>
    </dgm:pt>
    <dgm:pt modelId="{87C0647F-A350-4044-A589-722DB2D8A7C1}" type="sibTrans" cxnId="{02006CE6-A4B8-4F9E-9A73-5C1CCCBB6136}">
      <dgm:prSet/>
      <dgm:spPr/>
      <dgm:t>
        <a:bodyPr/>
        <a:lstStyle/>
        <a:p>
          <a:endParaRPr lang="en-US"/>
        </a:p>
      </dgm:t>
    </dgm:pt>
    <dgm:pt modelId="{8756A17A-E800-4B19-B232-4EDBDEBD3A4A}">
      <dgm:prSet/>
      <dgm:spPr/>
      <dgm:t>
        <a:bodyPr/>
        <a:lstStyle/>
        <a:p>
          <a:r>
            <a:rPr lang="en-US" b="1" i="0"/>
            <a:t>DHCP Offer: </a:t>
          </a:r>
          <a:r>
            <a:rPr lang="en-US" b="0" i="0"/>
            <a:t>When the DHCP server receives the DHCP Discover message then it suggests or offers an IP address(form IP address pool) to the client by sending a DHCP offer message to the client. </a:t>
          </a:r>
          <a:endParaRPr lang="en-US"/>
        </a:p>
      </dgm:t>
    </dgm:pt>
    <dgm:pt modelId="{BDCFF302-FD03-47AE-AFD7-C636DBE603D5}" type="parTrans" cxnId="{5A90FEDD-F3D5-45EA-A2EF-6AEDEC192EA3}">
      <dgm:prSet/>
      <dgm:spPr/>
      <dgm:t>
        <a:bodyPr/>
        <a:lstStyle/>
        <a:p>
          <a:endParaRPr lang="en-US"/>
        </a:p>
      </dgm:t>
    </dgm:pt>
    <dgm:pt modelId="{B961D4F4-A9DA-428F-89F8-8A0062DCE4FD}" type="sibTrans" cxnId="{5A90FEDD-F3D5-45EA-A2EF-6AEDEC192EA3}">
      <dgm:prSet/>
      <dgm:spPr/>
      <dgm:t>
        <a:bodyPr/>
        <a:lstStyle/>
        <a:p>
          <a:endParaRPr lang="en-US"/>
        </a:p>
      </dgm:t>
    </dgm:pt>
    <dgm:pt modelId="{0C4A2800-6704-4D15-A7A4-6A077A2E5C09}">
      <dgm:prSet/>
      <dgm:spPr/>
      <dgm:t>
        <a:bodyPr/>
        <a:lstStyle/>
        <a:p>
          <a:r>
            <a:rPr lang="en-US" b="1" i="0"/>
            <a:t>DHCP Request:</a:t>
          </a:r>
          <a:r>
            <a:rPr lang="en-US"/>
            <a:t> </a:t>
          </a:r>
          <a:r>
            <a:rPr lang="en-US" b="0" i="0"/>
            <a:t>In response to the offer, the client sends a </a:t>
          </a:r>
          <a:r>
            <a:rPr lang="en-US" b="1" i="0"/>
            <a:t>DHCP Request</a:t>
          </a:r>
          <a:r>
            <a:rPr lang="en-US" b="0" i="0"/>
            <a:t> requesting the offered address from one of the DHCP servers. </a:t>
          </a:r>
          <a:endParaRPr lang="en-US"/>
        </a:p>
      </dgm:t>
    </dgm:pt>
    <dgm:pt modelId="{53131690-4EFE-4BE5-B76B-658970297B9C}" type="parTrans" cxnId="{763111CB-9D96-452C-9AC1-5A0F63668EBA}">
      <dgm:prSet/>
      <dgm:spPr/>
      <dgm:t>
        <a:bodyPr/>
        <a:lstStyle/>
        <a:p>
          <a:endParaRPr lang="en-US"/>
        </a:p>
      </dgm:t>
    </dgm:pt>
    <dgm:pt modelId="{3A266421-1B9A-49DA-A9E7-A7438FDF33E5}" type="sibTrans" cxnId="{763111CB-9D96-452C-9AC1-5A0F63668EBA}">
      <dgm:prSet/>
      <dgm:spPr/>
      <dgm:t>
        <a:bodyPr/>
        <a:lstStyle/>
        <a:p>
          <a:endParaRPr lang="en-US"/>
        </a:p>
      </dgm:t>
    </dgm:pt>
    <dgm:pt modelId="{D65A2085-EA76-4AD5-9C0C-FDE6FC82B582}">
      <dgm:prSet/>
      <dgm:spPr/>
      <dgm:t>
        <a:bodyPr/>
        <a:lstStyle/>
        <a:p>
          <a:r>
            <a:rPr lang="en-US" b="1" i="0"/>
            <a:t>DHCP Acknowledgment: </a:t>
          </a:r>
          <a:r>
            <a:rPr lang="en-US" b="0" i="0"/>
            <a:t>The server then sends Acknowledgment to the client confirming the DHCP lease to the client.</a:t>
          </a:r>
          <a:endParaRPr lang="en-US"/>
        </a:p>
      </dgm:t>
    </dgm:pt>
    <dgm:pt modelId="{8E38B3A1-73A1-42D7-B9E8-8D8F105F4ECA}" type="parTrans" cxnId="{082CE3B3-5A8D-4AD9-9E50-282FB13EAA50}">
      <dgm:prSet/>
      <dgm:spPr/>
      <dgm:t>
        <a:bodyPr/>
        <a:lstStyle/>
        <a:p>
          <a:endParaRPr lang="en-US"/>
        </a:p>
      </dgm:t>
    </dgm:pt>
    <dgm:pt modelId="{4D617AC9-9171-4DFF-A833-6FB5128FBA9D}" type="sibTrans" cxnId="{082CE3B3-5A8D-4AD9-9E50-282FB13EAA50}">
      <dgm:prSet/>
      <dgm:spPr/>
      <dgm:t>
        <a:bodyPr/>
        <a:lstStyle/>
        <a:p>
          <a:endParaRPr lang="en-US"/>
        </a:p>
      </dgm:t>
    </dgm:pt>
    <dgm:pt modelId="{DE6768A4-76BA-49DF-8B12-D68787C2C0AE}" type="pres">
      <dgm:prSet presAssocID="{1DDC89FC-C523-48AB-BB65-53B4275749FB}" presName="linear" presStyleCnt="0">
        <dgm:presLayoutVars>
          <dgm:animLvl val="lvl"/>
          <dgm:resizeHandles val="exact"/>
        </dgm:presLayoutVars>
      </dgm:prSet>
      <dgm:spPr/>
    </dgm:pt>
    <dgm:pt modelId="{3D33CD6C-8AF6-45C5-A80C-62847264519B}" type="pres">
      <dgm:prSet presAssocID="{AB909CA2-6537-467B-B596-0E084894FF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B41253-8BCD-4A93-8F8E-55D89D88FEB7}" type="pres">
      <dgm:prSet presAssocID="{87C0647F-A350-4044-A589-722DB2D8A7C1}" presName="spacer" presStyleCnt="0"/>
      <dgm:spPr/>
    </dgm:pt>
    <dgm:pt modelId="{BCF814B9-E800-4510-B987-3B1512433306}" type="pres">
      <dgm:prSet presAssocID="{8756A17A-E800-4B19-B232-4EDBDEBD3A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8F2DD-686C-4387-845B-E49417B7CAF3}" type="pres">
      <dgm:prSet presAssocID="{B961D4F4-A9DA-428F-89F8-8A0062DCE4FD}" presName="spacer" presStyleCnt="0"/>
      <dgm:spPr/>
    </dgm:pt>
    <dgm:pt modelId="{4FDB763A-200E-4520-A430-1202141B3A0F}" type="pres">
      <dgm:prSet presAssocID="{0C4A2800-6704-4D15-A7A4-6A077A2E5C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71A735-6671-4D33-97F2-71344839A5AF}" type="pres">
      <dgm:prSet presAssocID="{3A266421-1B9A-49DA-A9E7-A7438FDF33E5}" presName="spacer" presStyleCnt="0"/>
      <dgm:spPr/>
    </dgm:pt>
    <dgm:pt modelId="{CAAE152E-43B5-4B51-B357-6FBE2B20BF52}" type="pres">
      <dgm:prSet presAssocID="{D65A2085-EA76-4AD5-9C0C-FDE6FC82B58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7CEC02-0F2E-4ED6-9D1B-02102D4B1F24}" type="presOf" srcId="{1DDC89FC-C523-48AB-BB65-53B4275749FB}" destId="{DE6768A4-76BA-49DF-8B12-D68787C2C0AE}" srcOrd="0" destOrd="0" presId="urn:microsoft.com/office/officeart/2005/8/layout/vList2"/>
    <dgm:cxn modelId="{EA70AA56-25F3-4B06-9A79-BACAD86C06AA}" type="presOf" srcId="{AB909CA2-6537-467B-B596-0E084894FF78}" destId="{3D33CD6C-8AF6-45C5-A80C-62847264519B}" srcOrd="0" destOrd="0" presId="urn:microsoft.com/office/officeart/2005/8/layout/vList2"/>
    <dgm:cxn modelId="{082CE3B3-5A8D-4AD9-9E50-282FB13EAA50}" srcId="{1DDC89FC-C523-48AB-BB65-53B4275749FB}" destId="{D65A2085-EA76-4AD5-9C0C-FDE6FC82B582}" srcOrd="3" destOrd="0" parTransId="{8E38B3A1-73A1-42D7-B9E8-8D8F105F4ECA}" sibTransId="{4D617AC9-9171-4DFF-A833-6FB5128FBA9D}"/>
    <dgm:cxn modelId="{763111CB-9D96-452C-9AC1-5A0F63668EBA}" srcId="{1DDC89FC-C523-48AB-BB65-53B4275749FB}" destId="{0C4A2800-6704-4D15-A7A4-6A077A2E5C09}" srcOrd="2" destOrd="0" parTransId="{53131690-4EFE-4BE5-B76B-658970297B9C}" sibTransId="{3A266421-1B9A-49DA-A9E7-A7438FDF33E5}"/>
    <dgm:cxn modelId="{F55007D8-6190-4151-BD93-DB1696CBA4A6}" type="presOf" srcId="{D65A2085-EA76-4AD5-9C0C-FDE6FC82B582}" destId="{CAAE152E-43B5-4B51-B357-6FBE2B20BF52}" srcOrd="0" destOrd="0" presId="urn:microsoft.com/office/officeart/2005/8/layout/vList2"/>
    <dgm:cxn modelId="{B91F0DDA-9E45-4915-8BE0-447ED9D16639}" type="presOf" srcId="{0C4A2800-6704-4D15-A7A4-6A077A2E5C09}" destId="{4FDB763A-200E-4520-A430-1202141B3A0F}" srcOrd="0" destOrd="0" presId="urn:microsoft.com/office/officeart/2005/8/layout/vList2"/>
    <dgm:cxn modelId="{E46E4DDB-1F97-40D6-942C-A9952E80EED5}" type="presOf" srcId="{8756A17A-E800-4B19-B232-4EDBDEBD3A4A}" destId="{BCF814B9-E800-4510-B987-3B1512433306}" srcOrd="0" destOrd="0" presId="urn:microsoft.com/office/officeart/2005/8/layout/vList2"/>
    <dgm:cxn modelId="{5A90FEDD-F3D5-45EA-A2EF-6AEDEC192EA3}" srcId="{1DDC89FC-C523-48AB-BB65-53B4275749FB}" destId="{8756A17A-E800-4B19-B232-4EDBDEBD3A4A}" srcOrd="1" destOrd="0" parTransId="{BDCFF302-FD03-47AE-AFD7-C636DBE603D5}" sibTransId="{B961D4F4-A9DA-428F-89F8-8A0062DCE4FD}"/>
    <dgm:cxn modelId="{02006CE6-A4B8-4F9E-9A73-5C1CCCBB6136}" srcId="{1DDC89FC-C523-48AB-BB65-53B4275749FB}" destId="{AB909CA2-6537-467B-B596-0E084894FF78}" srcOrd="0" destOrd="0" parTransId="{EE977314-1E90-440A-8749-917CB74279B9}" sibTransId="{87C0647F-A350-4044-A589-722DB2D8A7C1}"/>
    <dgm:cxn modelId="{40E11A46-2789-4613-A07F-0AB865F1B6CB}" type="presParOf" srcId="{DE6768A4-76BA-49DF-8B12-D68787C2C0AE}" destId="{3D33CD6C-8AF6-45C5-A80C-62847264519B}" srcOrd="0" destOrd="0" presId="urn:microsoft.com/office/officeart/2005/8/layout/vList2"/>
    <dgm:cxn modelId="{2426EE36-C315-4198-AC31-13E8862D6A25}" type="presParOf" srcId="{DE6768A4-76BA-49DF-8B12-D68787C2C0AE}" destId="{10B41253-8BCD-4A93-8F8E-55D89D88FEB7}" srcOrd="1" destOrd="0" presId="urn:microsoft.com/office/officeart/2005/8/layout/vList2"/>
    <dgm:cxn modelId="{8323719E-07BB-4345-818A-114247352506}" type="presParOf" srcId="{DE6768A4-76BA-49DF-8B12-D68787C2C0AE}" destId="{BCF814B9-E800-4510-B987-3B1512433306}" srcOrd="2" destOrd="0" presId="urn:microsoft.com/office/officeart/2005/8/layout/vList2"/>
    <dgm:cxn modelId="{577DEE25-56C6-46BE-A0EB-931FBE230A86}" type="presParOf" srcId="{DE6768A4-76BA-49DF-8B12-D68787C2C0AE}" destId="{FD18F2DD-686C-4387-845B-E49417B7CAF3}" srcOrd="3" destOrd="0" presId="urn:microsoft.com/office/officeart/2005/8/layout/vList2"/>
    <dgm:cxn modelId="{B4C36A3B-6507-404B-81E7-A5C9D64982AD}" type="presParOf" srcId="{DE6768A4-76BA-49DF-8B12-D68787C2C0AE}" destId="{4FDB763A-200E-4520-A430-1202141B3A0F}" srcOrd="4" destOrd="0" presId="urn:microsoft.com/office/officeart/2005/8/layout/vList2"/>
    <dgm:cxn modelId="{CCFDF2A4-1ABB-4205-BA86-B194DA083DC9}" type="presParOf" srcId="{DE6768A4-76BA-49DF-8B12-D68787C2C0AE}" destId="{FA71A735-6671-4D33-97F2-71344839A5AF}" srcOrd="5" destOrd="0" presId="urn:microsoft.com/office/officeart/2005/8/layout/vList2"/>
    <dgm:cxn modelId="{A15BEF2A-690D-44A5-B106-ABB5FB8838C4}" type="presParOf" srcId="{DE6768A4-76BA-49DF-8B12-D68787C2C0AE}" destId="{CAAE152E-43B5-4B51-B357-6FBE2B20BF5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F55AB-652C-4F99-AB80-4DF2D35105A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F98EB5-B75E-4332-AA4D-5884A76787D8}">
      <dgm:prSet/>
      <dgm:spPr/>
      <dgm:t>
        <a:bodyPr/>
        <a:lstStyle/>
        <a:p>
          <a:r>
            <a:rPr lang="en-US" b="1" i="0" dirty="0"/>
            <a:t>Subnetting</a:t>
          </a:r>
          <a:r>
            <a:rPr lang="en-US" b="0" i="0" dirty="0"/>
            <a:t> is the practice of dividing a network into two </a:t>
          </a:r>
          <a:r>
            <a:rPr lang="en-US" b="0" i="0"/>
            <a:t>or more smaller </a:t>
          </a:r>
          <a:r>
            <a:rPr lang="en-US" b="0" i="0" dirty="0"/>
            <a:t>networks. It increases routing efficiency, which helps to enhance the security of the network and reduces the size of the broadcast domain.</a:t>
          </a:r>
          <a:endParaRPr lang="en-US" dirty="0"/>
        </a:p>
      </dgm:t>
    </dgm:pt>
    <dgm:pt modelId="{62876732-C4DB-4A63-B9B2-252AC891A3A1}" type="parTrans" cxnId="{8BA656FF-45EA-46BF-B92C-002BE92995E2}">
      <dgm:prSet/>
      <dgm:spPr/>
      <dgm:t>
        <a:bodyPr/>
        <a:lstStyle/>
        <a:p>
          <a:endParaRPr lang="en-US"/>
        </a:p>
      </dgm:t>
    </dgm:pt>
    <dgm:pt modelId="{C46BD64E-1A1D-4C4B-B0EB-75D333CE4D6E}" type="sibTrans" cxnId="{8BA656FF-45EA-46BF-B92C-002BE92995E2}">
      <dgm:prSet/>
      <dgm:spPr/>
      <dgm:t>
        <a:bodyPr/>
        <a:lstStyle/>
        <a:p>
          <a:endParaRPr lang="en-US"/>
        </a:p>
      </dgm:t>
    </dgm:pt>
    <dgm:pt modelId="{D4803AEB-AEFF-4595-819A-C0CF013E53AC}">
      <dgm:prSet/>
      <dgm:spPr/>
      <dgm:t>
        <a:bodyPr/>
        <a:lstStyle/>
        <a:p>
          <a:r>
            <a:rPr lang="en-US" b="0" i="0" dirty="0"/>
            <a:t>A </a:t>
          </a:r>
          <a:r>
            <a:rPr lang="en-US" b="1" i="0" dirty="0"/>
            <a:t>subnet mask</a:t>
          </a:r>
          <a:r>
            <a:rPr lang="en-US" b="0" i="0" dirty="0"/>
            <a:t> is a 32 bits address used to distinguish between a network address and a host address in IP address. A subnet mask identifies which part of an IP address is the network address and the host address. </a:t>
          </a:r>
          <a:endParaRPr lang="en-US" dirty="0"/>
        </a:p>
      </dgm:t>
    </dgm:pt>
    <dgm:pt modelId="{C20BB0A3-8103-492E-B943-4615FC68ED39}" type="parTrans" cxnId="{1951F35F-1545-48E1-9C54-75599945A0C6}">
      <dgm:prSet/>
      <dgm:spPr/>
      <dgm:t>
        <a:bodyPr/>
        <a:lstStyle/>
        <a:p>
          <a:endParaRPr lang="en-US"/>
        </a:p>
      </dgm:t>
    </dgm:pt>
    <dgm:pt modelId="{42634BBA-ABF7-499C-A9B4-10F69C5CDF03}" type="sibTrans" cxnId="{1951F35F-1545-48E1-9C54-75599945A0C6}">
      <dgm:prSet/>
      <dgm:spPr/>
      <dgm:t>
        <a:bodyPr/>
        <a:lstStyle/>
        <a:p>
          <a:endParaRPr lang="en-US"/>
        </a:p>
      </dgm:t>
    </dgm:pt>
    <dgm:pt modelId="{ABCF8FA9-3B46-4FC2-8407-CEE8D1D3558F}" type="pres">
      <dgm:prSet presAssocID="{52DF55AB-652C-4F99-AB80-4DF2D35105A1}" presName="linear" presStyleCnt="0">
        <dgm:presLayoutVars>
          <dgm:animLvl val="lvl"/>
          <dgm:resizeHandles val="exact"/>
        </dgm:presLayoutVars>
      </dgm:prSet>
      <dgm:spPr/>
    </dgm:pt>
    <dgm:pt modelId="{96918E68-A0EF-42CD-B016-E5005BFB4426}" type="pres">
      <dgm:prSet presAssocID="{ABF98EB5-B75E-4332-AA4D-5884A76787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083907-2743-4E0F-8493-C8650000998A}" type="pres">
      <dgm:prSet presAssocID="{C46BD64E-1A1D-4C4B-B0EB-75D333CE4D6E}" presName="spacer" presStyleCnt="0"/>
      <dgm:spPr/>
    </dgm:pt>
    <dgm:pt modelId="{7058F778-652C-4EE8-88E1-E9CF9B667CCE}" type="pres">
      <dgm:prSet presAssocID="{D4803AEB-AEFF-4595-819A-C0CF013E53A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951F35F-1545-48E1-9C54-75599945A0C6}" srcId="{52DF55AB-652C-4F99-AB80-4DF2D35105A1}" destId="{D4803AEB-AEFF-4595-819A-C0CF013E53AC}" srcOrd="1" destOrd="0" parTransId="{C20BB0A3-8103-492E-B943-4615FC68ED39}" sibTransId="{42634BBA-ABF7-499C-A9B4-10F69C5CDF03}"/>
    <dgm:cxn modelId="{67E7DD91-BB24-48F8-B2A2-4194AC02CC30}" type="presOf" srcId="{ABF98EB5-B75E-4332-AA4D-5884A76787D8}" destId="{96918E68-A0EF-42CD-B016-E5005BFB4426}" srcOrd="0" destOrd="0" presId="urn:microsoft.com/office/officeart/2005/8/layout/vList2"/>
    <dgm:cxn modelId="{94D447F4-7E45-4474-9C63-39D96CDD14B0}" type="presOf" srcId="{D4803AEB-AEFF-4595-819A-C0CF013E53AC}" destId="{7058F778-652C-4EE8-88E1-E9CF9B667CCE}" srcOrd="0" destOrd="0" presId="urn:microsoft.com/office/officeart/2005/8/layout/vList2"/>
    <dgm:cxn modelId="{8DEF07F9-B392-44F0-9E63-5DD69A1FB0F9}" type="presOf" srcId="{52DF55AB-652C-4F99-AB80-4DF2D35105A1}" destId="{ABCF8FA9-3B46-4FC2-8407-CEE8D1D3558F}" srcOrd="0" destOrd="0" presId="urn:microsoft.com/office/officeart/2005/8/layout/vList2"/>
    <dgm:cxn modelId="{8BA656FF-45EA-46BF-B92C-002BE92995E2}" srcId="{52DF55AB-652C-4F99-AB80-4DF2D35105A1}" destId="{ABF98EB5-B75E-4332-AA4D-5884A76787D8}" srcOrd="0" destOrd="0" parTransId="{62876732-C4DB-4A63-B9B2-252AC891A3A1}" sibTransId="{C46BD64E-1A1D-4C4B-B0EB-75D333CE4D6E}"/>
    <dgm:cxn modelId="{E5D1E4CA-F024-47C6-810F-7195EB0CD649}" type="presParOf" srcId="{ABCF8FA9-3B46-4FC2-8407-CEE8D1D3558F}" destId="{96918E68-A0EF-42CD-B016-E5005BFB4426}" srcOrd="0" destOrd="0" presId="urn:microsoft.com/office/officeart/2005/8/layout/vList2"/>
    <dgm:cxn modelId="{9E17B9D0-43CD-4C19-B484-A2DF956F2E08}" type="presParOf" srcId="{ABCF8FA9-3B46-4FC2-8407-CEE8D1D3558F}" destId="{19083907-2743-4E0F-8493-C8650000998A}" srcOrd="1" destOrd="0" presId="urn:microsoft.com/office/officeart/2005/8/layout/vList2"/>
    <dgm:cxn modelId="{F829AB22-16A3-4311-8402-5B54E7FF4B3D}" type="presParOf" srcId="{ABCF8FA9-3B46-4FC2-8407-CEE8D1D3558F}" destId="{7058F778-652C-4EE8-88E1-E9CF9B667CC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5AB1B4-CD52-48A8-A102-6A18F57809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04B38F-8B5E-4FB8-8A7C-10C951211C22}">
      <dgm:prSet/>
      <dgm:spPr/>
      <dgm:t>
        <a:bodyPr/>
        <a:lstStyle/>
        <a:p>
          <a:r>
            <a:rPr lang="en-US" b="0" i="0"/>
            <a:t>It’s a system that lets you connect to websites by matching human-readable domain names (like google.com) with the unique ID of the server where a website is stored.</a:t>
          </a:r>
          <a:endParaRPr lang="en-US"/>
        </a:p>
      </dgm:t>
    </dgm:pt>
    <dgm:pt modelId="{3B2BFB0F-A63F-4715-81C5-015829A80BF8}" type="parTrans" cxnId="{CC6B2169-2110-4371-9582-7F9C2E2C9AC9}">
      <dgm:prSet/>
      <dgm:spPr/>
      <dgm:t>
        <a:bodyPr/>
        <a:lstStyle/>
        <a:p>
          <a:endParaRPr lang="en-US"/>
        </a:p>
      </dgm:t>
    </dgm:pt>
    <dgm:pt modelId="{3CA19602-1D35-4512-9280-97B2D264A2FB}" type="sibTrans" cxnId="{CC6B2169-2110-4371-9582-7F9C2E2C9AC9}">
      <dgm:prSet/>
      <dgm:spPr/>
      <dgm:t>
        <a:bodyPr/>
        <a:lstStyle/>
        <a:p>
          <a:endParaRPr lang="en-US"/>
        </a:p>
      </dgm:t>
    </dgm:pt>
    <dgm:pt modelId="{B1A2E185-CB0A-4683-87E1-A2B663C9E0C3}">
      <dgm:prSet/>
      <dgm:spPr/>
      <dgm:t>
        <a:bodyPr/>
        <a:lstStyle/>
        <a:p>
          <a:r>
            <a:rPr lang="en-US" b="0" i="0"/>
            <a:t>DNS or Domain Name System basically translates the domain names into IP addresses and points your device in the right direction.</a:t>
          </a:r>
          <a:endParaRPr lang="en-US"/>
        </a:p>
      </dgm:t>
    </dgm:pt>
    <dgm:pt modelId="{6AC44EC3-3130-48DC-83C5-0A31F0E7449F}" type="parTrans" cxnId="{70E886F5-1EE2-41B8-B86E-08DD9D97AF51}">
      <dgm:prSet/>
      <dgm:spPr/>
      <dgm:t>
        <a:bodyPr/>
        <a:lstStyle/>
        <a:p>
          <a:endParaRPr lang="en-US"/>
        </a:p>
      </dgm:t>
    </dgm:pt>
    <dgm:pt modelId="{07BDAA9F-003A-4CA2-9013-3E7BFBD93EDB}" type="sibTrans" cxnId="{70E886F5-1EE2-41B8-B86E-08DD9D97AF51}">
      <dgm:prSet/>
      <dgm:spPr/>
      <dgm:t>
        <a:bodyPr/>
        <a:lstStyle/>
        <a:p>
          <a:endParaRPr lang="en-US"/>
        </a:p>
      </dgm:t>
    </dgm:pt>
    <dgm:pt modelId="{1306EDCF-61FF-4034-8AAE-2CB8DD8560AF}">
      <dgm:prSet/>
      <dgm:spPr/>
      <dgm:t>
        <a:bodyPr/>
        <a:lstStyle/>
        <a:p>
          <a:r>
            <a:rPr lang="en-US" b="0" i="0"/>
            <a:t>A domain name and its matching IP address is called a “DNS record”.</a:t>
          </a:r>
          <a:endParaRPr lang="en-US"/>
        </a:p>
      </dgm:t>
    </dgm:pt>
    <dgm:pt modelId="{AEDA95B3-324C-40A5-A85C-DE34A78EFB8F}" type="parTrans" cxnId="{27A46787-A08D-486C-B540-2991EE3C233D}">
      <dgm:prSet/>
      <dgm:spPr/>
      <dgm:t>
        <a:bodyPr/>
        <a:lstStyle/>
        <a:p>
          <a:endParaRPr lang="en-US"/>
        </a:p>
      </dgm:t>
    </dgm:pt>
    <dgm:pt modelId="{D94CD67D-DDF4-4FE8-9AAC-67AC0714C4AA}" type="sibTrans" cxnId="{27A46787-A08D-486C-B540-2991EE3C233D}">
      <dgm:prSet/>
      <dgm:spPr/>
      <dgm:t>
        <a:bodyPr/>
        <a:lstStyle/>
        <a:p>
          <a:endParaRPr lang="en-US"/>
        </a:p>
      </dgm:t>
    </dgm:pt>
    <dgm:pt modelId="{84D00185-A7E1-47AD-A746-19C446CB4202}" type="pres">
      <dgm:prSet presAssocID="{D15AB1B4-CD52-48A8-A102-6A18F5780957}" presName="linear" presStyleCnt="0">
        <dgm:presLayoutVars>
          <dgm:animLvl val="lvl"/>
          <dgm:resizeHandles val="exact"/>
        </dgm:presLayoutVars>
      </dgm:prSet>
      <dgm:spPr/>
    </dgm:pt>
    <dgm:pt modelId="{2A601CFF-3BA7-4C43-97C8-7FCCD4B01ADD}" type="pres">
      <dgm:prSet presAssocID="{5E04B38F-8B5E-4FB8-8A7C-10C951211C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422532-A3FB-4D20-93D4-1A1F15020011}" type="pres">
      <dgm:prSet presAssocID="{3CA19602-1D35-4512-9280-97B2D264A2FB}" presName="spacer" presStyleCnt="0"/>
      <dgm:spPr/>
    </dgm:pt>
    <dgm:pt modelId="{357C3A88-96AB-42FD-84B0-CCDA5F7957EB}" type="pres">
      <dgm:prSet presAssocID="{B1A2E185-CB0A-4683-87E1-A2B663C9E0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0DA32F-DC60-40D6-BD7D-C5E0BAE7B8DE}" type="pres">
      <dgm:prSet presAssocID="{07BDAA9F-003A-4CA2-9013-3E7BFBD93EDB}" presName="spacer" presStyleCnt="0"/>
      <dgm:spPr/>
    </dgm:pt>
    <dgm:pt modelId="{C4CA780A-3B50-441B-9ECF-31170823B7E3}" type="pres">
      <dgm:prSet presAssocID="{1306EDCF-61FF-4034-8AAE-2CB8DD8560A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6B2169-2110-4371-9582-7F9C2E2C9AC9}" srcId="{D15AB1B4-CD52-48A8-A102-6A18F5780957}" destId="{5E04B38F-8B5E-4FB8-8A7C-10C951211C22}" srcOrd="0" destOrd="0" parTransId="{3B2BFB0F-A63F-4715-81C5-015829A80BF8}" sibTransId="{3CA19602-1D35-4512-9280-97B2D264A2FB}"/>
    <dgm:cxn modelId="{829A476B-ABB4-4323-BCDA-C008D5CD6928}" type="presOf" srcId="{D15AB1B4-CD52-48A8-A102-6A18F5780957}" destId="{84D00185-A7E1-47AD-A746-19C446CB4202}" srcOrd="0" destOrd="0" presId="urn:microsoft.com/office/officeart/2005/8/layout/vList2"/>
    <dgm:cxn modelId="{378A144D-837D-4B0D-8CC3-5F14303A8718}" type="presOf" srcId="{1306EDCF-61FF-4034-8AAE-2CB8DD8560AF}" destId="{C4CA780A-3B50-441B-9ECF-31170823B7E3}" srcOrd="0" destOrd="0" presId="urn:microsoft.com/office/officeart/2005/8/layout/vList2"/>
    <dgm:cxn modelId="{27A46787-A08D-486C-B540-2991EE3C233D}" srcId="{D15AB1B4-CD52-48A8-A102-6A18F5780957}" destId="{1306EDCF-61FF-4034-8AAE-2CB8DD8560AF}" srcOrd="2" destOrd="0" parTransId="{AEDA95B3-324C-40A5-A85C-DE34A78EFB8F}" sibTransId="{D94CD67D-DDF4-4FE8-9AAC-67AC0714C4AA}"/>
    <dgm:cxn modelId="{E7A8A7AD-E03C-4CD2-BBFA-827A9C0332E2}" type="presOf" srcId="{5E04B38F-8B5E-4FB8-8A7C-10C951211C22}" destId="{2A601CFF-3BA7-4C43-97C8-7FCCD4B01ADD}" srcOrd="0" destOrd="0" presId="urn:microsoft.com/office/officeart/2005/8/layout/vList2"/>
    <dgm:cxn modelId="{B58EDDBB-5355-40EB-8D68-EA475D53EE04}" type="presOf" srcId="{B1A2E185-CB0A-4683-87E1-A2B663C9E0C3}" destId="{357C3A88-96AB-42FD-84B0-CCDA5F7957EB}" srcOrd="0" destOrd="0" presId="urn:microsoft.com/office/officeart/2005/8/layout/vList2"/>
    <dgm:cxn modelId="{70E886F5-1EE2-41B8-B86E-08DD9D97AF51}" srcId="{D15AB1B4-CD52-48A8-A102-6A18F5780957}" destId="{B1A2E185-CB0A-4683-87E1-A2B663C9E0C3}" srcOrd="1" destOrd="0" parTransId="{6AC44EC3-3130-48DC-83C5-0A31F0E7449F}" sibTransId="{07BDAA9F-003A-4CA2-9013-3E7BFBD93EDB}"/>
    <dgm:cxn modelId="{296109F4-C1EA-48F8-8E97-44D7C5D5758A}" type="presParOf" srcId="{84D00185-A7E1-47AD-A746-19C446CB4202}" destId="{2A601CFF-3BA7-4C43-97C8-7FCCD4B01ADD}" srcOrd="0" destOrd="0" presId="urn:microsoft.com/office/officeart/2005/8/layout/vList2"/>
    <dgm:cxn modelId="{6EEE7798-104E-4183-A03A-2E41445A944A}" type="presParOf" srcId="{84D00185-A7E1-47AD-A746-19C446CB4202}" destId="{70422532-A3FB-4D20-93D4-1A1F15020011}" srcOrd="1" destOrd="0" presId="urn:microsoft.com/office/officeart/2005/8/layout/vList2"/>
    <dgm:cxn modelId="{2D35B1F3-4C20-483B-BE8A-82FA69E27846}" type="presParOf" srcId="{84D00185-A7E1-47AD-A746-19C446CB4202}" destId="{357C3A88-96AB-42FD-84B0-CCDA5F7957EB}" srcOrd="2" destOrd="0" presId="urn:microsoft.com/office/officeart/2005/8/layout/vList2"/>
    <dgm:cxn modelId="{B22ED8B4-8361-4064-B2FA-DCD035A5C775}" type="presParOf" srcId="{84D00185-A7E1-47AD-A746-19C446CB4202}" destId="{860DA32F-DC60-40D6-BD7D-C5E0BAE7B8DE}" srcOrd="3" destOrd="0" presId="urn:microsoft.com/office/officeart/2005/8/layout/vList2"/>
    <dgm:cxn modelId="{258F1D1F-7135-40F0-B663-D34245D09ADA}" type="presParOf" srcId="{84D00185-A7E1-47AD-A746-19C446CB4202}" destId="{C4CA780A-3B50-441B-9ECF-31170823B7E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A85B0D-74EB-4BD8-BD65-15889EB078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D3CDC2-E3C0-4D95-9AFC-B01C749C43D8}">
      <dgm:prSet/>
      <dgm:spPr/>
      <dgm:t>
        <a:bodyPr/>
        <a:lstStyle/>
        <a:p>
          <a:r>
            <a:rPr lang="en-US"/>
            <a:t>Root DNS Server</a:t>
          </a:r>
        </a:p>
      </dgm:t>
    </dgm:pt>
    <dgm:pt modelId="{11629DE0-3289-48D4-8BA0-86E3B0A4B3ED}" type="parTrans" cxnId="{D5A7F429-B53C-4315-9F9F-FB27FDAF25C5}">
      <dgm:prSet/>
      <dgm:spPr/>
      <dgm:t>
        <a:bodyPr/>
        <a:lstStyle/>
        <a:p>
          <a:endParaRPr lang="en-US"/>
        </a:p>
      </dgm:t>
    </dgm:pt>
    <dgm:pt modelId="{05EB28B8-8294-4086-B43D-BC45B02ADB95}" type="sibTrans" cxnId="{D5A7F429-B53C-4315-9F9F-FB27FDAF25C5}">
      <dgm:prSet/>
      <dgm:spPr/>
      <dgm:t>
        <a:bodyPr/>
        <a:lstStyle/>
        <a:p>
          <a:endParaRPr lang="en-US"/>
        </a:p>
      </dgm:t>
    </dgm:pt>
    <dgm:pt modelId="{55BCAFAF-4645-4C13-9547-C242F5FECDC7}">
      <dgm:prSet/>
      <dgm:spPr/>
      <dgm:t>
        <a:bodyPr/>
        <a:lstStyle/>
        <a:p>
          <a:r>
            <a:rPr lang="en-US"/>
            <a:t>TLD DNS Server</a:t>
          </a:r>
        </a:p>
      </dgm:t>
    </dgm:pt>
    <dgm:pt modelId="{B1003554-325A-4382-B631-CBFE6C6ADCCB}" type="parTrans" cxnId="{573ACAA7-3F22-4229-8BDB-B49660E21C5A}">
      <dgm:prSet/>
      <dgm:spPr/>
      <dgm:t>
        <a:bodyPr/>
        <a:lstStyle/>
        <a:p>
          <a:endParaRPr lang="en-US"/>
        </a:p>
      </dgm:t>
    </dgm:pt>
    <dgm:pt modelId="{D6CBA43A-FF98-4637-A62E-8B95D8E0D329}" type="sibTrans" cxnId="{573ACAA7-3F22-4229-8BDB-B49660E21C5A}">
      <dgm:prSet/>
      <dgm:spPr/>
      <dgm:t>
        <a:bodyPr/>
        <a:lstStyle/>
        <a:p>
          <a:endParaRPr lang="en-US"/>
        </a:p>
      </dgm:t>
    </dgm:pt>
    <dgm:pt modelId="{393B8085-0A38-488F-A90B-C95F4AF1E553}">
      <dgm:prSet/>
      <dgm:spPr/>
      <dgm:t>
        <a:bodyPr/>
        <a:lstStyle/>
        <a:p>
          <a:r>
            <a:rPr lang="en-US"/>
            <a:t>Authoritative DNS Server</a:t>
          </a:r>
        </a:p>
      </dgm:t>
    </dgm:pt>
    <dgm:pt modelId="{BB064243-4260-4F76-AFBE-F6020EB92A1E}" type="parTrans" cxnId="{5A0D0136-33DC-48C3-B70D-7509908075C4}">
      <dgm:prSet/>
      <dgm:spPr/>
      <dgm:t>
        <a:bodyPr/>
        <a:lstStyle/>
        <a:p>
          <a:endParaRPr lang="en-US"/>
        </a:p>
      </dgm:t>
    </dgm:pt>
    <dgm:pt modelId="{F2DF7A33-8309-4BA4-A8C6-BA016306E702}" type="sibTrans" cxnId="{5A0D0136-33DC-48C3-B70D-7509908075C4}">
      <dgm:prSet/>
      <dgm:spPr/>
      <dgm:t>
        <a:bodyPr/>
        <a:lstStyle/>
        <a:p>
          <a:endParaRPr lang="en-US"/>
        </a:p>
      </dgm:t>
    </dgm:pt>
    <dgm:pt modelId="{ED112CC9-BB31-4DF5-816D-35152479A826}" type="pres">
      <dgm:prSet presAssocID="{FEA85B0D-74EB-4BD8-BD65-15889EB07889}" presName="linear" presStyleCnt="0">
        <dgm:presLayoutVars>
          <dgm:animLvl val="lvl"/>
          <dgm:resizeHandles val="exact"/>
        </dgm:presLayoutVars>
      </dgm:prSet>
      <dgm:spPr/>
    </dgm:pt>
    <dgm:pt modelId="{1ECCB363-7032-4F69-80D4-4EF1EC4B2BFE}" type="pres">
      <dgm:prSet presAssocID="{10D3CDC2-E3C0-4D95-9AFC-B01C749C43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44AA91-4B48-4979-ABFF-DDAB7AE4340D}" type="pres">
      <dgm:prSet presAssocID="{05EB28B8-8294-4086-B43D-BC45B02ADB95}" presName="spacer" presStyleCnt="0"/>
      <dgm:spPr/>
    </dgm:pt>
    <dgm:pt modelId="{A36E1344-7B6A-4407-954D-4301B7E011AD}" type="pres">
      <dgm:prSet presAssocID="{55BCAFAF-4645-4C13-9547-C242F5FECD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E61824-AA18-463B-94CA-3B08F7D96C72}" type="pres">
      <dgm:prSet presAssocID="{D6CBA43A-FF98-4637-A62E-8B95D8E0D329}" presName="spacer" presStyleCnt="0"/>
      <dgm:spPr/>
    </dgm:pt>
    <dgm:pt modelId="{8793E081-7B09-4B34-BD95-7DD861C748AF}" type="pres">
      <dgm:prSet presAssocID="{393B8085-0A38-488F-A90B-C95F4AF1E5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A7F429-B53C-4315-9F9F-FB27FDAF25C5}" srcId="{FEA85B0D-74EB-4BD8-BD65-15889EB07889}" destId="{10D3CDC2-E3C0-4D95-9AFC-B01C749C43D8}" srcOrd="0" destOrd="0" parTransId="{11629DE0-3289-48D4-8BA0-86E3B0A4B3ED}" sibTransId="{05EB28B8-8294-4086-B43D-BC45B02ADB95}"/>
    <dgm:cxn modelId="{5A0D0136-33DC-48C3-B70D-7509908075C4}" srcId="{FEA85B0D-74EB-4BD8-BD65-15889EB07889}" destId="{393B8085-0A38-488F-A90B-C95F4AF1E553}" srcOrd="2" destOrd="0" parTransId="{BB064243-4260-4F76-AFBE-F6020EB92A1E}" sibTransId="{F2DF7A33-8309-4BA4-A8C6-BA016306E702}"/>
    <dgm:cxn modelId="{E8B6F636-8329-44D8-BA49-376028BC862E}" type="presOf" srcId="{55BCAFAF-4645-4C13-9547-C242F5FECDC7}" destId="{A36E1344-7B6A-4407-954D-4301B7E011AD}" srcOrd="0" destOrd="0" presId="urn:microsoft.com/office/officeart/2005/8/layout/vList2"/>
    <dgm:cxn modelId="{86E46149-9D2D-4484-A08D-C39121BD2E96}" type="presOf" srcId="{FEA85B0D-74EB-4BD8-BD65-15889EB07889}" destId="{ED112CC9-BB31-4DF5-816D-35152479A826}" srcOrd="0" destOrd="0" presId="urn:microsoft.com/office/officeart/2005/8/layout/vList2"/>
    <dgm:cxn modelId="{27B26C7E-EA11-45A2-A8BF-E3C477ACD376}" type="presOf" srcId="{393B8085-0A38-488F-A90B-C95F4AF1E553}" destId="{8793E081-7B09-4B34-BD95-7DD861C748AF}" srcOrd="0" destOrd="0" presId="urn:microsoft.com/office/officeart/2005/8/layout/vList2"/>
    <dgm:cxn modelId="{573ACAA7-3F22-4229-8BDB-B49660E21C5A}" srcId="{FEA85B0D-74EB-4BD8-BD65-15889EB07889}" destId="{55BCAFAF-4645-4C13-9547-C242F5FECDC7}" srcOrd="1" destOrd="0" parTransId="{B1003554-325A-4382-B631-CBFE6C6ADCCB}" sibTransId="{D6CBA43A-FF98-4637-A62E-8B95D8E0D329}"/>
    <dgm:cxn modelId="{72B031DA-3BA4-4BEB-8CAF-492BC1B5D15C}" type="presOf" srcId="{10D3CDC2-E3C0-4D95-9AFC-B01C749C43D8}" destId="{1ECCB363-7032-4F69-80D4-4EF1EC4B2BFE}" srcOrd="0" destOrd="0" presId="urn:microsoft.com/office/officeart/2005/8/layout/vList2"/>
    <dgm:cxn modelId="{90A6B7E2-1020-441B-9B76-0C99A0828C99}" type="presParOf" srcId="{ED112CC9-BB31-4DF5-816D-35152479A826}" destId="{1ECCB363-7032-4F69-80D4-4EF1EC4B2BFE}" srcOrd="0" destOrd="0" presId="urn:microsoft.com/office/officeart/2005/8/layout/vList2"/>
    <dgm:cxn modelId="{78280445-AB6D-4D08-A1FB-BAE80C7509C8}" type="presParOf" srcId="{ED112CC9-BB31-4DF5-816D-35152479A826}" destId="{A644AA91-4B48-4979-ABFF-DDAB7AE4340D}" srcOrd="1" destOrd="0" presId="urn:microsoft.com/office/officeart/2005/8/layout/vList2"/>
    <dgm:cxn modelId="{1F91C5F0-27FA-4979-A7F1-68BD1E28AB6A}" type="presParOf" srcId="{ED112CC9-BB31-4DF5-816D-35152479A826}" destId="{A36E1344-7B6A-4407-954D-4301B7E011AD}" srcOrd="2" destOrd="0" presId="urn:microsoft.com/office/officeart/2005/8/layout/vList2"/>
    <dgm:cxn modelId="{03138B16-ACC0-456C-AFB1-366C1871E7BD}" type="presParOf" srcId="{ED112CC9-BB31-4DF5-816D-35152479A826}" destId="{42E61824-AA18-463B-94CA-3B08F7D96C72}" srcOrd="3" destOrd="0" presId="urn:microsoft.com/office/officeart/2005/8/layout/vList2"/>
    <dgm:cxn modelId="{DAA35211-46CB-4694-A2CC-40CBA1899CF9}" type="presParOf" srcId="{ED112CC9-BB31-4DF5-816D-35152479A826}" destId="{8793E081-7B09-4B34-BD95-7DD861C748A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70069-0D44-4ECB-A3BB-4DF1D502CA42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320EC-66FB-445A-A20B-479200DB33A4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5CDB2-CA56-4F90-A986-9E21096A03A0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Dynamic Host Configuration Protocol</a:t>
          </a:r>
          <a:endParaRPr lang="en-US" sz="2300" kern="1200"/>
        </a:p>
      </dsp:txBody>
      <dsp:txXfrm>
        <a:off x="1945450" y="719"/>
        <a:ext cx="4643240" cy="1684372"/>
      </dsp:txXfrm>
    </dsp:sp>
    <dsp:sp modelId="{B57C5DA2-533B-44BC-84F4-8D7D412AA17B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780C3-184A-45B4-9447-4E6722615BDF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A1B58-679E-4AF8-B8AF-DD17DF246694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Used to dynamically assign the IP address</a:t>
          </a:r>
          <a:endParaRPr lang="en-US" sz="2300" kern="1200" dirty="0"/>
        </a:p>
      </dsp:txBody>
      <dsp:txXfrm>
        <a:off x="1945450" y="2106185"/>
        <a:ext cx="4643240" cy="1684372"/>
      </dsp:txXfrm>
    </dsp:sp>
    <dsp:sp modelId="{EE72969D-3E43-4E05-A6D8-17551BE624AE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E19FE-7DBF-437F-8B82-E9BA329C00A3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934C3-2B22-43C8-B065-B6AA309E33CB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DHCP also assigns the </a:t>
          </a:r>
          <a:r>
            <a:rPr lang="en-US" sz="2300" b="1" i="0" kern="1200"/>
            <a:t>subnet masks, default gateway</a:t>
          </a:r>
          <a:r>
            <a:rPr lang="en-US" sz="2300" b="0" i="0" kern="1200"/>
            <a:t> and </a:t>
          </a:r>
          <a:r>
            <a:rPr lang="en-US" sz="2300" b="1" i="0" kern="1200"/>
            <a:t>domain name server(DNS) address</a:t>
          </a:r>
          <a:endParaRPr lang="en-US" sz="2300" kern="1200"/>
        </a:p>
      </dsp:txBody>
      <dsp:txXfrm>
        <a:off x="1945450" y="4211650"/>
        <a:ext cx="4643240" cy="1684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6E1BA-E970-4334-AB11-009BB4CB58EA}">
      <dsp:nvSpPr>
        <dsp:cNvPr id="0" name=""/>
        <dsp:cNvSpPr/>
      </dsp:nvSpPr>
      <dsp:spPr>
        <a:xfrm>
          <a:off x="0" y="19636"/>
          <a:ext cx="6588691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DHCP Server</a:t>
          </a:r>
        </a:p>
      </dsp:txBody>
      <dsp:txXfrm>
        <a:off x="43321" y="62957"/>
        <a:ext cx="6502049" cy="800803"/>
      </dsp:txXfrm>
    </dsp:sp>
    <dsp:sp modelId="{79785091-3F5D-4566-9EC5-1B7D4E8362BD}">
      <dsp:nvSpPr>
        <dsp:cNvPr id="0" name=""/>
        <dsp:cNvSpPr/>
      </dsp:nvSpPr>
      <dsp:spPr>
        <a:xfrm>
          <a:off x="0" y="1013641"/>
          <a:ext cx="6588691" cy="887445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DHCP Client</a:t>
          </a:r>
          <a:endParaRPr lang="en-US" sz="3700" kern="1200"/>
        </a:p>
      </dsp:txBody>
      <dsp:txXfrm>
        <a:off x="43321" y="1056962"/>
        <a:ext cx="6502049" cy="800803"/>
      </dsp:txXfrm>
    </dsp:sp>
    <dsp:sp modelId="{6D75DC4A-1BDA-4001-A778-8E14FF4F5E31}">
      <dsp:nvSpPr>
        <dsp:cNvPr id="0" name=""/>
        <dsp:cNvSpPr/>
      </dsp:nvSpPr>
      <dsp:spPr>
        <a:xfrm>
          <a:off x="0" y="2007646"/>
          <a:ext cx="6588691" cy="887445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IP address pool</a:t>
          </a:r>
          <a:endParaRPr lang="en-US" sz="3700" kern="1200"/>
        </a:p>
      </dsp:txBody>
      <dsp:txXfrm>
        <a:off x="43321" y="2050967"/>
        <a:ext cx="6502049" cy="800803"/>
      </dsp:txXfrm>
    </dsp:sp>
    <dsp:sp modelId="{B76B2A87-B5C9-44D3-9180-94B259546048}">
      <dsp:nvSpPr>
        <dsp:cNvPr id="0" name=""/>
        <dsp:cNvSpPr/>
      </dsp:nvSpPr>
      <dsp:spPr>
        <a:xfrm>
          <a:off x="0" y="3001651"/>
          <a:ext cx="6588691" cy="887445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Subnet Mask</a:t>
          </a:r>
          <a:endParaRPr lang="en-US" sz="3700" kern="1200"/>
        </a:p>
      </dsp:txBody>
      <dsp:txXfrm>
        <a:off x="43321" y="3044972"/>
        <a:ext cx="6502049" cy="800803"/>
      </dsp:txXfrm>
    </dsp:sp>
    <dsp:sp modelId="{5D247345-6CF5-4ECD-8675-7EAE2F532466}">
      <dsp:nvSpPr>
        <dsp:cNvPr id="0" name=""/>
        <dsp:cNvSpPr/>
      </dsp:nvSpPr>
      <dsp:spPr>
        <a:xfrm>
          <a:off x="0" y="3995656"/>
          <a:ext cx="6588691" cy="887445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Lease Time</a:t>
          </a:r>
          <a:endParaRPr lang="en-US" sz="3700" kern="1200"/>
        </a:p>
      </dsp:txBody>
      <dsp:txXfrm>
        <a:off x="43321" y="4038977"/>
        <a:ext cx="6502049" cy="800803"/>
      </dsp:txXfrm>
    </dsp:sp>
    <dsp:sp modelId="{6957879E-079D-4D49-BF4E-F1F079044BCC}">
      <dsp:nvSpPr>
        <dsp:cNvPr id="0" name=""/>
        <dsp:cNvSpPr/>
      </dsp:nvSpPr>
      <dsp:spPr>
        <a:xfrm>
          <a:off x="0" y="4989661"/>
          <a:ext cx="6588691" cy="8874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Gateway Address</a:t>
          </a:r>
          <a:endParaRPr lang="en-US" sz="3700" kern="1200"/>
        </a:p>
      </dsp:txBody>
      <dsp:txXfrm>
        <a:off x="43321" y="5032982"/>
        <a:ext cx="6502049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3CD6C-8AF6-45C5-A80C-62847264519B}">
      <dsp:nvSpPr>
        <dsp:cNvPr id="0" name=""/>
        <dsp:cNvSpPr/>
      </dsp:nvSpPr>
      <dsp:spPr>
        <a:xfrm>
          <a:off x="0" y="27646"/>
          <a:ext cx="6588691" cy="14171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DHCP Discovery: </a:t>
          </a:r>
          <a:r>
            <a:rPr lang="en-US" sz="2000" b="0" i="0" kern="1200"/>
            <a:t>The DHCP client broadcast messages to discover the DHCP servers.</a:t>
          </a:r>
          <a:endParaRPr lang="en-US" sz="2000" kern="1200"/>
        </a:p>
      </dsp:txBody>
      <dsp:txXfrm>
        <a:off x="69180" y="96826"/>
        <a:ext cx="6450331" cy="1278802"/>
      </dsp:txXfrm>
    </dsp:sp>
    <dsp:sp modelId="{BCF814B9-E800-4510-B987-3B1512433306}">
      <dsp:nvSpPr>
        <dsp:cNvPr id="0" name=""/>
        <dsp:cNvSpPr/>
      </dsp:nvSpPr>
      <dsp:spPr>
        <a:xfrm>
          <a:off x="0" y="1502409"/>
          <a:ext cx="6588691" cy="14171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DHCP Offer: </a:t>
          </a:r>
          <a:r>
            <a:rPr lang="en-US" sz="2000" b="0" i="0" kern="1200"/>
            <a:t>When the DHCP server receives the DHCP Discover message then it suggests or offers an IP address(form IP address pool) to the client by sending a DHCP offer message to the client. </a:t>
          </a:r>
          <a:endParaRPr lang="en-US" sz="2000" kern="1200"/>
        </a:p>
      </dsp:txBody>
      <dsp:txXfrm>
        <a:off x="69180" y="1571589"/>
        <a:ext cx="6450331" cy="1278802"/>
      </dsp:txXfrm>
    </dsp:sp>
    <dsp:sp modelId="{4FDB763A-200E-4520-A430-1202141B3A0F}">
      <dsp:nvSpPr>
        <dsp:cNvPr id="0" name=""/>
        <dsp:cNvSpPr/>
      </dsp:nvSpPr>
      <dsp:spPr>
        <a:xfrm>
          <a:off x="0" y="2977171"/>
          <a:ext cx="6588691" cy="14171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DHCP Request:</a:t>
          </a:r>
          <a:r>
            <a:rPr lang="en-US" sz="2000" kern="1200"/>
            <a:t> </a:t>
          </a:r>
          <a:r>
            <a:rPr lang="en-US" sz="2000" b="0" i="0" kern="1200"/>
            <a:t>In response to the offer, the client sends a </a:t>
          </a:r>
          <a:r>
            <a:rPr lang="en-US" sz="2000" b="1" i="0" kern="1200"/>
            <a:t>DHCP Request</a:t>
          </a:r>
          <a:r>
            <a:rPr lang="en-US" sz="2000" b="0" i="0" kern="1200"/>
            <a:t> requesting the offered address from one of the DHCP servers. </a:t>
          </a:r>
          <a:endParaRPr lang="en-US" sz="2000" kern="1200"/>
        </a:p>
      </dsp:txBody>
      <dsp:txXfrm>
        <a:off x="69180" y="3046351"/>
        <a:ext cx="6450331" cy="1278802"/>
      </dsp:txXfrm>
    </dsp:sp>
    <dsp:sp modelId="{CAAE152E-43B5-4B51-B357-6FBE2B20BF52}">
      <dsp:nvSpPr>
        <dsp:cNvPr id="0" name=""/>
        <dsp:cNvSpPr/>
      </dsp:nvSpPr>
      <dsp:spPr>
        <a:xfrm>
          <a:off x="0" y="4451934"/>
          <a:ext cx="6588691" cy="14171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DHCP Acknowledgment: </a:t>
          </a:r>
          <a:r>
            <a:rPr lang="en-US" sz="2000" b="0" i="0" kern="1200"/>
            <a:t>The server then sends Acknowledgment to the client confirming the DHCP lease to the client.</a:t>
          </a:r>
          <a:endParaRPr lang="en-US" sz="2000" kern="1200"/>
        </a:p>
      </dsp:txBody>
      <dsp:txXfrm>
        <a:off x="69180" y="4521114"/>
        <a:ext cx="6450331" cy="1278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18E68-A0EF-42CD-B016-E5005BFB4426}">
      <dsp:nvSpPr>
        <dsp:cNvPr id="0" name=""/>
        <dsp:cNvSpPr/>
      </dsp:nvSpPr>
      <dsp:spPr>
        <a:xfrm>
          <a:off x="0" y="25171"/>
          <a:ext cx="6588691" cy="288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Subnetting</a:t>
          </a:r>
          <a:r>
            <a:rPr lang="en-US" sz="2800" b="0" i="0" kern="1200" dirty="0"/>
            <a:t> is the practice of dividing a network into two </a:t>
          </a:r>
          <a:r>
            <a:rPr lang="en-US" sz="2800" b="0" i="0" kern="1200"/>
            <a:t>or more smaller </a:t>
          </a:r>
          <a:r>
            <a:rPr lang="en-US" sz="2800" b="0" i="0" kern="1200" dirty="0"/>
            <a:t>networks. It increases routing efficiency, which helps to enhance the security of the network and reduces the size of the broadcast domain.</a:t>
          </a:r>
          <a:endParaRPr lang="en-US" sz="2800" kern="1200" dirty="0"/>
        </a:p>
      </dsp:txBody>
      <dsp:txXfrm>
        <a:off x="140731" y="165902"/>
        <a:ext cx="6307229" cy="2601418"/>
      </dsp:txXfrm>
    </dsp:sp>
    <dsp:sp modelId="{7058F778-652C-4EE8-88E1-E9CF9B667CCE}">
      <dsp:nvSpPr>
        <dsp:cNvPr id="0" name=""/>
        <dsp:cNvSpPr/>
      </dsp:nvSpPr>
      <dsp:spPr>
        <a:xfrm>
          <a:off x="0" y="2988691"/>
          <a:ext cx="6588691" cy="2882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A </a:t>
          </a:r>
          <a:r>
            <a:rPr lang="en-US" sz="2800" b="1" i="0" kern="1200" dirty="0"/>
            <a:t>subnet mask</a:t>
          </a:r>
          <a:r>
            <a:rPr lang="en-US" sz="2800" b="0" i="0" kern="1200" dirty="0"/>
            <a:t> is a 32 bits address used to distinguish between a network address and a host address in IP address. A subnet mask identifies which part of an IP address is the network address and the host address. </a:t>
          </a:r>
          <a:endParaRPr lang="en-US" sz="2800" kern="1200" dirty="0"/>
        </a:p>
      </dsp:txBody>
      <dsp:txXfrm>
        <a:off x="140731" y="3129422"/>
        <a:ext cx="6307229" cy="2601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01CFF-3BA7-4C43-97C8-7FCCD4B01ADD}">
      <dsp:nvSpPr>
        <dsp:cNvPr id="0" name=""/>
        <dsp:cNvSpPr/>
      </dsp:nvSpPr>
      <dsp:spPr>
        <a:xfrm>
          <a:off x="0" y="90061"/>
          <a:ext cx="6588691" cy="1855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It’s a system that lets you connect to websites by matching human-readable domain names (like google.com) with the unique ID of the server where a website is stored.</a:t>
          </a:r>
          <a:endParaRPr lang="en-US" sz="2600" kern="1200"/>
        </a:p>
      </dsp:txBody>
      <dsp:txXfrm>
        <a:off x="90584" y="180645"/>
        <a:ext cx="6407523" cy="1674452"/>
      </dsp:txXfrm>
    </dsp:sp>
    <dsp:sp modelId="{357C3A88-96AB-42FD-84B0-CCDA5F7957EB}">
      <dsp:nvSpPr>
        <dsp:cNvPr id="0" name=""/>
        <dsp:cNvSpPr/>
      </dsp:nvSpPr>
      <dsp:spPr>
        <a:xfrm>
          <a:off x="0" y="2020561"/>
          <a:ext cx="6588691" cy="18556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DNS or Domain Name System basically translates the domain names into IP addresses and points your device in the right direction.</a:t>
          </a:r>
          <a:endParaRPr lang="en-US" sz="2600" kern="1200"/>
        </a:p>
      </dsp:txBody>
      <dsp:txXfrm>
        <a:off x="90584" y="2111145"/>
        <a:ext cx="6407523" cy="1674452"/>
      </dsp:txXfrm>
    </dsp:sp>
    <dsp:sp modelId="{C4CA780A-3B50-441B-9ECF-31170823B7E3}">
      <dsp:nvSpPr>
        <dsp:cNvPr id="0" name=""/>
        <dsp:cNvSpPr/>
      </dsp:nvSpPr>
      <dsp:spPr>
        <a:xfrm>
          <a:off x="0" y="3951061"/>
          <a:ext cx="6588691" cy="18556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A domain name and its matching IP address is called a “DNS record”.</a:t>
          </a:r>
          <a:endParaRPr lang="en-US" sz="2600" kern="1200"/>
        </a:p>
      </dsp:txBody>
      <dsp:txXfrm>
        <a:off x="90584" y="4041645"/>
        <a:ext cx="6407523" cy="1674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CB363-7032-4F69-80D4-4EF1EC4B2BFE}">
      <dsp:nvSpPr>
        <dsp:cNvPr id="0" name=""/>
        <dsp:cNvSpPr/>
      </dsp:nvSpPr>
      <dsp:spPr>
        <a:xfrm>
          <a:off x="0" y="1003756"/>
          <a:ext cx="6263640" cy="10793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Root DNS Server</a:t>
          </a:r>
        </a:p>
      </dsp:txBody>
      <dsp:txXfrm>
        <a:off x="52688" y="1056444"/>
        <a:ext cx="6158264" cy="973949"/>
      </dsp:txXfrm>
    </dsp:sp>
    <dsp:sp modelId="{A36E1344-7B6A-4407-954D-4301B7E011AD}">
      <dsp:nvSpPr>
        <dsp:cNvPr id="0" name=""/>
        <dsp:cNvSpPr/>
      </dsp:nvSpPr>
      <dsp:spPr>
        <a:xfrm>
          <a:off x="0" y="2212681"/>
          <a:ext cx="6263640" cy="10793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TLD DNS Server</a:t>
          </a:r>
        </a:p>
      </dsp:txBody>
      <dsp:txXfrm>
        <a:off x="52688" y="2265369"/>
        <a:ext cx="6158264" cy="973949"/>
      </dsp:txXfrm>
    </dsp:sp>
    <dsp:sp modelId="{8793E081-7B09-4B34-BD95-7DD861C748AF}">
      <dsp:nvSpPr>
        <dsp:cNvPr id="0" name=""/>
        <dsp:cNvSpPr/>
      </dsp:nvSpPr>
      <dsp:spPr>
        <a:xfrm>
          <a:off x="0" y="3421606"/>
          <a:ext cx="6263640" cy="10793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Authoritative DNS Server</a:t>
          </a:r>
        </a:p>
      </dsp:txBody>
      <dsp:txXfrm>
        <a:off x="52688" y="3474294"/>
        <a:ext cx="6158264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0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1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2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3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5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F1ACF-7794-444A-8149-B46E1585D96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6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subnetting-subnet-mask.html" TargetMode="External"/><Relationship Id="rId2" Type="http://schemas.openxmlformats.org/officeDocument/2006/relationships/hyperlink" Target="https://afteracademy.com/blog/what-is-dhcp-and-how-does-it-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oudflare.com/en-in/learning/dns/what-is-dns/" TargetMode="External"/><Relationship Id="rId4" Type="http://schemas.openxmlformats.org/officeDocument/2006/relationships/hyperlink" Target="https://www.wpbeginner.com/glossary/d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05A48E30-5205-45F6-A502-08B3BD25D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9437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F18FC-2999-4696-8EE1-5575A56F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10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Lecture 6 </a:t>
            </a:r>
            <a:br>
              <a:rPr lang="en-US" sz="5200" dirty="0"/>
            </a:br>
            <a:r>
              <a:rPr lang="en-US" sz="5200" dirty="0"/>
              <a:t>Cyber Security Essentials</a:t>
            </a:r>
            <a:br>
              <a:rPr lang="en-US" sz="5200" dirty="0"/>
            </a:br>
            <a:r>
              <a:rPr lang="en-US" sz="5200" dirty="0"/>
              <a:t>20CYS114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B4E42-5C94-4424-8476-B9F3FD022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53177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-Saurabh Shrivastava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TIFAC Core in Cyber Security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Amrita Vishwa Vidyapeetham</a:t>
            </a:r>
          </a:p>
        </p:txBody>
      </p:sp>
    </p:spTree>
    <p:extLst>
      <p:ext uri="{BB962C8B-B14F-4D97-AF65-F5344CB8AC3E}">
        <p14:creationId xmlns:p14="http://schemas.microsoft.com/office/powerpoint/2010/main" val="775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FC483-188E-4ABD-AD72-880CAFA6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Iterative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530695-4AFE-4725-94C8-C23E83955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09" y="961812"/>
            <a:ext cx="340238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5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C6B61-6ACF-42BE-B43A-BE3A939C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Recursive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580D0DD4-E8A4-4A9D-9AFC-A04E5097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04" y="992220"/>
            <a:ext cx="5535039" cy="4786009"/>
          </a:xfrm>
        </p:spPr>
      </p:pic>
    </p:spTree>
    <p:extLst>
      <p:ext uri="{BB962C8B-B14F-4D97-AF65-F5344CB8AC3E}">
        <p14:creationId xmlns:p14="http://schemas.microsoft.com/office/powerpoint/2010/main" val="328401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F432-E855-4F7F-B1ED-4907F889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7C94-298D-4CF6-AC48-09A6C83F7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https://afteracademy.com/blog/what-is-dhcp-and-how-does-it-work</a:t>
            </a:r>
            <a:endParaRPr lang="en-US" dirty="0"/>
          </a:p>
          <a:p>
            <a:r>
              <a:rPr lang="en-US" dirty="0">
                <a:hlinkClick r:id="rId3"/>
              </a:rPr>
              <a:t>https://www.guru99.com/subnetting-subnet-mask.html</a:t>
            </a:r>
            <a:endParaRPr lang="en-US" dirty="0"/>
          </a:p>
          <a:p>
            <a:r>
              <a:rPr lang="en-US" dirty="0">
                <a:hlinkClick r:id="rId4"/>
              </a:rPr>
              <a:t>https://www.wpbeginner.com/glossary/dns/</a:t>
            </a:r>
            <a:endParaRPr lang="en-US" dirty="0"/>
          </a:p>
          <a:p>
            <a:r>
              <a:rPr lang="en-US" dirty="0">
                <a:hlinkClick r:id="rId5"/>
              </a:rPr>
              <a:t>https://www.cloudflare.com/en-in/learning/dns/what-is-dns/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2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E753D-E3B7-464D-B270-330633DE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DHCP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B47DC3-D437-4FB9-A28C-1B21AB80C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499541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6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66841-11DB-4DEA-B4BE-9769DDEA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Components of DHCP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5BB7B6-BB0D-4D81-BD56-64343E55E8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9674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172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1DB16-CCD3-4E83-8E83-8D303B2C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fr-FR" sz="4800" b="0" i="0">
                <a:solidFill>
                  <a:schemeClr val="bg1"/>
                </a:solidFill>
                <a:effectLst/>
                <a:latin typeface="PT Serif"/>
              </a:rPr>
              <a:t>DHCP transactions or DHCP conversation</a:t>
            </a: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665EC-D193-41C5-BC60-EFD89E380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777771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05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8688D-21B5-425E-B55F-BA94D702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DORA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9D9F5CF-1451-40BB-A661-4FD2E862D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96" y="961812"/>
            <a:ext cx="711960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0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DFD2D-D386-40A2-ACB1-B5456D6B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Subnetting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E0D1F0-BD64-4653-80B4-98A876CFF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57316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79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59F55-0AA2-4BBE-8D64-7E5520A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DNS (Domain Name System)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D813C0-0B6D-492D-ADD3-9DDE4D6B64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75334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86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6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1CA40-11EA-4995-BB0A-1091A796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DNS working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0C1A293-3E74-4EF3-B598-F8FD17CB2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49"/>
            <a:ext cx="7188199" cy="4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5ADFE-8574-49DB-A06C-538B54B0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DNS Hierarchy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AD7FEA-0BCE-4A3F-BD7D-6B2202459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0635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276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609B5FB807B45B1C21ECFD640A75F" ma:contentTypeVersion="5" ma:contentTypeDescription="Create a new document." ma:contentTypeScope="" ma:versionID="4a843943bcc5240b245d8b1a2ab6582b">
  <xsd:schema xmlns:xsd="http://www.w3.org/2001/XMLSchema" xmlns:xs="http://www.w3.org/2001/XMLSchema" xmlns:p="http://schemas.microsoft.com/office/2006/metadata/properties" xmlns:ns2="288e82d6-e4f9-4eaf-8e18-8ed7ecf1bc9b" targetNamespace="http://schemas.microsoft.com/office/2006/metadata/properties" ma:root="true" ma:fieldsID="0bbf35eb55cd2b6f44313eb5851904ef" ns2:_="">
    <xsd:import namespace="288e82d6-e4f9-4eaf-8e18-8ed7ecf1b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e82d6-e4f9-4eaf-8e18-8ed7ecf1b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2AFFB2-035E-458C-81F4-4A29640645E2}"/>
</file>

<file path=customXml/itemProps2.xml><?xml version="1.0" encoding="utf-8"?>
<ds:datastoreItem xmlns:ds="http://schemas.openxmlformats.org/officeDocument/2006/customXml" ds:itemID="{1AEED3EC-4A67-4048-8521-548582A761C8}"/>
</file>

<file path=customXml/itemProps3.xml><?xml version="1.0" encoding="utf-8"?>
<ds:datastoreItem xmlns:ds="http://schemas.openxmlformats.org/officeDocument/2006/customXml" ds:itemID="{F7849C76-EC21-4344-A33A-D5081D6770C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390</Words>
  <Application>Microsoft Office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PT Serif</vt:lpstr>
      <vt:lpstr>Office Theme</vt:lpstr>
      <vt:lpstr>Lecture 6  Cyber Security Essentials 20CYS114</vt:lpstr>
      <vt:lpstr>DHCP</vt:lpstr>
      <vt:lpstr>Components of DHCP</vt:lpstr>
      <vt:lpstr>DHCP transactions or DHCP conversation</vt:lpstr>
      <vt:lpstr>DORA</vt:lpstr>
      <vt:lpstr>Subnetting</vt:lpstr>
      <vt:lpstr>DNS (Domain Name System)</vt:lpstr>
      <vt:lpstr>DNS working</vt:lpstr>
      <vt:lpstr>DNS Hierarchy</vt:lpstr>
      <vt:lpstr>Iterative</vt:lpstr>
      <vt:lpstr>Recursive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</dc:title>
  <dc:creator>Saurabh Shrivastava [CB.EN.D*CYS20002-PT] - Amrita Vishwa Vidyapeetham.</dc:creator>
  <cp:lastModifiedBy>Saurabh Shrivastava</cp:lastModifiedBy>
  <cp:revision>42</cp:revision>
  <dcterms:created xsi:type="dcterms:W3CDTF">2021-03-27T20:21:47Z</dcterms:created>
  <dcterms:modified xsi:type="dcterms:W3CDTF">2022-04-18T19:22:16Z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0x010100C71609B5FB807B45B1C21ECFD640A75F</vt:lpwstr>
  </property>
</Properties>
</file>